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38250"/>
            <a:ext cx="6286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71900"/>
            <a:ext cx="6286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38250"/>
            <a:ext cx="6286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771900"/>
            <a:ext cx="6286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10382250" y="-152400"/>
            <a:ext cx="1619250" cy="91440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Sun 3"/>
          <p:cNvSpPr/>
          <p:nvPr/>
        </p:nvSpPr>
        <p:spPr>
          <a:xfrm>
            <a:off x="171450" y="6229350"/>
            <a:ext cx="514350" cy="514350"/>
          </a:xfrm>
          <a:prstGeom prst="sun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лето]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62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ЛЕТО</a:t>
            </a:r>
          </a:p>
        </p:txBody>
      </p:sp>
    </p:spTree>
  </p:cSld>
  <p:clrMapOvr>
    <a:masterClrMapping/>
  </p:clrMapOvr>
  <p:transition spd="med">
    <p:cover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происходит летом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[Признаки в природе]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 меняется погода]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cover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Приметы и наблюдения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[Примета]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значит]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[Животные]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делают]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[Растения]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происходит]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cover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Строки поэта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[Стихотворение о времени года]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[Автор]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cover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Scribo Летний">
      <a:dk1>
        <a:srgbClr val="2D2A12"/>
      </a:dk1>
      <a:lt1>
        <a:srgbClr val="FFFDF0"/>
      </a:lt1>
      <a:dk2>
        <a:srgbClr val="6E6A44"/>
      </a:dk2>
      <a:lt2>
        <a:srgbClr val="FFF5C2"/>
      </a:lt2>
      <a:accent1>
        <a:srgbClr val="F59E0B"/>
      </a:accent1>
      <a:accent2>
        <a:srgbClr val="34B3A0"/>
      </a:accent2>
      <a:accent3>
        <a:srgbClr val="F5E9A8"/>
      </a:accent3>
      <a:accent4>
        <a:srgbClr val="EF5B5B"/>
      </a:accent4>
      <a:accent5>
        <a:srgbClr val="34B3A0"/>
      </a:accent5>
      <a:accent6>
        <a:srgbClr val="F59E0B"/>
      </a:accent6>
      <a:hlink>
        <a:srgbClr val="F59E0B"/>
      </a:hlink>
      <a:folHlink>
        <a:srgbClr val="6E6A44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Лето.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