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62100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Закат">
      <a:dk1>
        <a:srgbClr val="331B2B"/>
      </a:dk1>
      <a:lt1>
        <a:srgbClr val="FFF8F2"/>
      </a:lt1>
      <a:dk2>
        <a:srgbClr val="7E5F6E"/>
      </a:dk2>
      <a:lt2>
        <a:srgbClr val="FFE9DB"/>
      </a:lt2>
      <a:accent1>
        <a:srgbClr val="E8505B"/>
      </a:accent1>
      <a:accent2>
        <a:srgbClr val="F9A03F"/>
      </a:accent2>
      <a:accent3>
        <a:srgbClr val="F6D8C8"/>
      </a:accent3>
      <a:accent4>
        <a:srgbClr val="7C3AED"/>
      </a:accent4>
      <a:accent5>
        <a:srgbClr val="F9A03F"/>
      </a:accent5>
      <a:accent6>
        <a:srgbClr val="E8505B"/>
      </a:accent6>
      <a:hlink>
        <a:srgbClr val="E8505B"/>
      </a:hlink>
      <a:folHlink>
        <a:srgbClr val="7E5F6E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