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857250"/>
            <a:ext cx="10477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036570"/>
            <a:ext cx="10477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477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3036570"/>
            <a:ext cx="10477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Wave 2"/>
          <p:cNvSpPr/>
          <p:nvPr/>
        </p:nvSpPr>
        <p:spPr>
          <a:xfrm>
            <a:off x="-285750" y="6438900"/>
            <a:ext cx="12763500" cy="857250"/>
          </a:xfrm>
          <a:prstGeom prst="wave">
            <a:avLst>
              <a:gd name="adj1" fmla="val 20000"/>
              <a:gd name="adj2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7810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[Ещё один факт с источником]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39077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Глубокое море">
      <a:dk1>
        <a:srgbClr val="E8F6FA"/>
      </a:dk1>
      <a:lt1>
        <a:srgbClr val="08222C"/>
      </a:lt1>
      <a:dk2>
        <a:srgbClr val="9CC1CC"/>
      </a:dk2>
      <a:lt2>
        <a:srgbClr val="123543"/>
      </a:lt2>
      <a:accent1>
        <a:srgbClr val="2EC4B6"/>
      </a:accent1>
      <a:accent2>
        <a:srgbClr val="7FDBDA"/>
      </a:accent2>
      <a:accent3>
        <a:srgbClr val="1F4A5B"/>
      </a:accent3>
      <a:accent4>
        <a:srgbClr val="FFB703"/>
      </a:accent4>
      <a:accent5>
        <a:srgbClr val="7FDBDA"/>
      </a:accent5>
      <a:accent6>
        <a:srgbClr val="2EC4B6"/>
      </a:accent6>
      <a:hlink>
        <a:srgbClr val="2EC4B6"/>
      </a:hlink>
      <a:folHlink>
        <a:srgbClr val="9CC1CC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