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905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57650"/>
            <a:ext cx="5905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5905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057650"/>
            <a:ext cx="5905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723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82000" y="1047750"/>
            <a:ext cx="2476500" cy="247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0" y="4000500"/>
            <a:ext cx="2286000" cy="1905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bg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[Ещё один факт с источником]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435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3910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39077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Изумруд">
      <a:dk1>
        <a:srgbClr val="14291F"/>
      </a:dk1>
      <a:lt1>
        <a:srgbClr val="FFFFFF"/>
      </a:lt1>
      <a:dk2>
        <a:srgbClr val="5A7065"/>
      </a:dk2>
      <a:lt2>
        <a:srgbClr val="E9F4EE"/>
      </a:lt2>
      <a:accent1>
        <a:srgbClr val="1F7A57"/>
      </a:accent1>
      <a:accent2>
        <a:srgbClr val="5DB08A"/>
      </a:accent2>
      <a:accent3>
        <a:srgbClr val="CFE3D8"/>
      </a:accent3>
      <a:accent4>
        <a:srgbClr val="E0A526"/>
      </a:accent4>
      <a:accent5>
        <a:srgbClr val="5DB08A"/>
      </a:accent5>
      <a:accent6>
        <a:srgbClr val="1F7A57"/>
      </a:accent6>
      <a:hlink>
        <a:srgbClr val="1F7A57"/>
      </a:hlink>
      <a:folHlink>
        <a:srgbClr val="5A7065"/>
      </a:folHlink>
    </a:clrScheme>
    <a:fontScheme name="Scribo">
      <a:maj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ahom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