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Показатель</c:v>
                </c:pt>
              </c:strCache>
            </c:strRef>
          </c:tx>
          <c:spPr>
            <a:ln w="38100">
              <a:solidFill>
                <a:schemeClr val="accent1"/>
              </a:solidFill>
            </a:ln>
          </c:spPr>
          <c:marker>
            <c:spPr>
              <a:solidFill>
                <a:schemeClr val="accent1"/>
              </a:solidFill>
              <a:ln>
                <a:solidFill>
                  <a:schemeClr val="accent1"/>
                </a:solidFill>
              </a:ln>
            </c:spPr>
          </c:marker>
          <c:cat>
            <c:strRef>
              <c:f>Sheet1!$A$2:$A$5</c:f>
              <c:strCache>
                <c:ptCount val="4"/>
                <c:pt idx="0">
                  <c:v>[Год 1]</c:v>
                </c:pt>
                <c:pt idx="1">
                  <c:v>[Год 2]</c:v>
                </c:pt>
                <c:pt idx="2">
                  <c:v>[Год 3]</c:v>
                </c:pt>
                <c:pt idx="3">
                  <c:v>[Год 4]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</c:v>
                </c:pt>
                <c:pt idx="1">
                  <c:v>55</c:v>
                </c:pt>
                <c:pt idx="2">
                  <c:v>48</c:v>
                </c:pt>
                <c:pt idx="3">
                  <c:v>70</c:v>
                </c:pt>
              </c:numCache>
            </c:numRef>
          </c:val>
          <c:smooth val="0"/>
        </c:ser>
        <c:dLbls>
          <c:txPr>
            <a:bodyPr/>
            <a:lstStyle/>
            <a:p>
              <a:pPr>
                <a:defRPr sz="1400" b="1"/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chemeClr val="accent3"/>
            </a:solidFill>
          </a:ln>
        </c:sp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/>
        <c:axPos val="l"/>
        <c:majorTickMark val="out"/>
        <c:minorTickMark val="none"/>
        <c:tickLblPos val="nextTo"/>
        <c:crossAx val="2118791784"/>
        <c:crosses val="autoZero"/>
      </c:valAx>
    </c:plotArea>
    <c:plotVisOnly val="1"/>
    <c:dispBlanksAs val="gap"/>
    <c:showDLblsOverMax val="0"/>
  </c:chart>
  <c:txPr>
    <a:bodyPr/>
    <a:lstStyle/>
    <a:p>
      <a:pPr>
        <a:defRPr sz="1300">
          <a:solidFill>
            <a:schemeClr val="tx1"/>
          </a:solidFill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пользоваться шаблоном. Всё в квадратных скобках замените своим. В заметках подсказка, что сказать. Лишний слайд удалите. Время выступления уточните у преподавателя.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40 секунд. Поздоровайтесь, назовите тему, затем почему она важна.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Прочитайте цель, задачи перечислите коротко. Здесь же назовите объект и предмет.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40 секунд. Только то, что нужно для второй главы.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Сначала вывод, потом цифры. График настоящий, данные меняются в PowerPoint.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40 секунд. Если работа теоретическая, замените таблицу главными положениями.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14500"/>
            <a:ext cx="6191250" cy="2244090"/>
          </a:xfrm>
        </p:spPr>
        <p:txBody>
          <a:bodyPr lIns="0" tIns="0" rIns="0" bIns="0" anchor="b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130040"/>
            <a:ext cx="6191250" cy="1375410"/>
          </a:xfrm>
        </p:spPr>
        <p:txBody>
          <a:bodyPr lIns="0" tIns="0" rIns="0" bIns="0" anchor="t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6667500" y="-952500"/>
            <a:ext cx="5334000" cy="5334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525000" y="2286000"/>
            <a:ext cx="4000500" cy="4000500"/>
          </a:xfrm>
          <a:prstGeom prst="ellipse">
            <a:avLst/>
          </a:prstGeom>
          <a:solidFill>
            <a:schemeClr val="accent2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7239000" y="4095750"/>
            <a:ext cx="2286000" cy="2286000"/>
          </a:xfrm>
          <a:prstGeom prst="ellipse">
            <a:avLst/>
          </a:prstGeom>
          <a:solidFill>
            <a:schemeClr val="accent4">
              <a:alpha val="9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Разделитель и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14500"/>
            <a:ext cx="6191250" cy="2244090"/>
          </a:xfrm>
        </p:spPr>
        <p:txBody>
          <a:bodyPr anchor="b" lIns="0" tIns="0" rIns="0" bIns="0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130040"/>
            <a:ext cx="6191250" cy="1375410"/>
          </a:xfrm>
        </p:spPr>
        <p:txBody>
          <a:bodyPr anchor="t" lIns="0" tIns="0" rIns="0" bIns="0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Oval 3"/>
          <p:cNvSpPr/>
          <p:nvPr/>
        </p:nvSpPr>
        <p:spPr>
          <a:xfrm>
            <a:off x="6667500" y="-952500"/>
            <a:ext cx="5334000" cy="5334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525000" y="2286000"/>
            <a:ext cx="4000500" cy="4000500"/>
          </a:xfrm>
          <a:prstGeom prst="ellipse">
            <a:avLst/>
          </a:prstGeom>
          <a:solidFill>
            <a:schemeClr val="accent2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7239000" y="4095750"/>
            <a:ext cx="2286000" cy="2286000"/>
          </a:xfrm>
          <a:prstGeom prst="ellipse">
            <a:avLst/>
          </a:prstGeom>
          <a:solidFill>
            <a:schemeClr val="accent4">
              <a:alpha val="9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81000"/>
            <a:ext cx="10477500" cy="914400"/>
          </a:xfrm>
        </p:spPr>
        <p:txBody>
          <a:bodyPr lIns="0" tIns="0" rIns="0" bIns="0" anchor="t" wrap="square">
            <a:normAutofit/>
          </a:bodyPr>
          <a:lstStyle>
            <a:lvl1pPr marL="0" indent="0" algn="l">
              <a:buNone/>
              <a:defRPr sz="3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Oval 2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3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[Тема курсовой дословно]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Курсовая работа по дисциплине [название]. [Вуз, год]</a:t>
            </a:r>
          </a:p>
          <a:p>
            <a:pPr>
              <a:spcBef>
                <a:spcPts val="1000"/>
              </a:spcBef>
            </a:pPr>
            <a:r>
              <a:rPr b="1"/>
              <a:t>[Фамилия Имя]</a:t>
            </a:r>
          </a:p>
          <a:p>
            <a:r>
              <a:t>[Группа. Преподаватель]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638300"/>
            <a:ext cx="6191250" cy="24765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00" b="1" i="0">
                <a:solidFill>
                  <a:schemeClr val="accent1"/>
                </a:solidFill>
              </a:rPr>
              <a:t>ЗАЩИТА КУРСОВОЙ РАБОТЫ</a:t>
            </a:r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[Почему тема важна сейчас, одной фразой]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Вопрос. [На какой вопрос отвечает работа]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09600" y="1466850"/>
            <a:ext cx="5362575" cy="3619500"/>
          </a:xfrm>
          <a:prstGeom prst="roundRect">
            <a:avLst>
              <a:gd name="adj" fmla="val 6000"/>
            </a:avLst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Что известно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[Факт или цифра с источником]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[Ещё один факт с источником]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9825" y="1466850"/>
            <a:ext cx="5362575" cy="36195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Что не решено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[В чём проблема]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[Почему она важна]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2</a:t>
            </a:fld>
          </a:p>
        </p:txBody>
      </p:sp>
    </p:spTree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Цель и задачи работы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Цель. [Цель дословно из введения]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09600" y="1562100"/>
            <a:ext cx="3543300" cy="3429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1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400" b="1" i="0">
                <a:solidFill>
                  <a:schemeClr val="tx1"/>
                </a:solidFill>
                <a:latin typeface="+mj-lt"/>
              </a:rPr>
              <a:t>Изучить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[Задача дословно из введения]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24350" y="1562100"/>
            <a:ext cx="3543300" cy="3429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2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400" b="1" i="0">
                <a:solidFill>
                  <a:schemeClr val="tx1"/>
                </a:solidFill>
                <a:latin typeface="+mj-lt"/>
              </a:rPr>
              <a:t>Проанализировать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[Задача дословно из введения]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039100" y="1562100"/>
            <a:ext cx="3543300" cy="3429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3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400" b="1" i="0">
                <a:solidFill>
                  <a:schemeClr val="tx1"/>
                </a:solidFill>
                <a:latin typeface="+mj-lt"/>
              </a:rPr>
              <a:t>Предложить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[Задача дословно из введения]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3</a:t>
            </a:fld>
          </a:p>
        </p:txBody>
      </p:sp>
    </p:spTree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Теория. [Что взято из источников для анализа]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[Какой подход принят и почему]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09600" y="2390775"/>
          <a:ext cx="10972800" cy="17716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0208"/>
                <a:gridCol w="3511296"/>
                <a:gridCol w="3511296"/>
              </a:tblGrid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Автор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Подход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Что используется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[Автор]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[Суть]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[Что берёте]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[Автор]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[Суть]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[Что берёте]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4</a:t>
            </a:fld>
          </a:p>
        </p:txBody>
      </p:sp>
    </p:spTree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Анализ. [Что показали данные, утверждением]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[Главный вывод из анализа]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447800"/>
            <a:ext cx="3238500" cy="36576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 marL="190500" indent="-190500">
              <a:lnSpc>
                <a:spcPct val="108000"/>
              </a:lnSpc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[О чём говорит график]</a:t>
            </a:r>
          </a:p>
          <a:p>
            <a:pPr algn="l" marL="190500" indent="-190500">
              <a:lnSpc>
                <a:spcPct val="108000"/>
              </a:lnSpc>
              <a:spcBef>
                <a:spcPts val="14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[Главная причина]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076700" y="1352550"/>
            <a:ext cx="7505700" cy="47625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500" b="1" i="0">
                <a:solidFill>
                  <a:schemeClr val="tx1"/>
                </a:solidFill>
              </a:rPr>
              <a:t>[Название показателя, единица измерения]</a:t>
            </a:r>
          </a:p>
          <a:p>
            <a:pPr algn="l">
              <a:lnSpc>
                <a:spcPct val="108000"/>
              </a:lnSpc>
            </a:pPr>
            <a:r>
              <a:rPr sz="1100" b="0" i="0">
                <a:solidFill>
                  <a:schemeClr val="tx2"/>
                </a:solidFill>
              </a:rPr>
              <a:t>[Значения для примера. Правая кнопка на графике, «Изменить данные»]</a:t>
            </a:r>
          </a:p>
        </p:txBody>
      </p:sp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4076700" y="1828800"/>
          <a:ext cx="7505700" cy="3371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5</a:t>
            </a:fld>
          </a:p>
        </p:txBody>
      </p:sp>
    </p:spTree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Предложения. [Что можно изменить]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609600" y="2819400"/>
          <a:ext cx="10972800" cy="17716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0208"/>
                <a:gridCol w="3511296"/>
                <a:gridCol w="3511296"/>
              </a:tblGrid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Проблема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Что предлагается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Что это даст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[Из анализа]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[Мера]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[Результат]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[Из анализа]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[Мера]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[Результат]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6</a:t>
            </a:fld>
          </a:p>
        </p:txBody>
      </p:sp>
    </p:spTree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Выводы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Итог. [Цель достигнута: что именно получено]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609600" y="201930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52550" y="184785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[Вывод по первой задаче]</a:t>
            </a:r>
          </a:p>
        </p:txBody>
      </p:sp>
      <p:sp>
        <p:nvSpPr>
          <p:cNvPr id="7" name="Oval 6"/>
          <p:cNvSpPr/>
          <p:nvPr/>
        </p:nvSpPr>
        <p:spPr>
          <a:xfrm>
            <a:off x="609600" y="300990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52550" y="283845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[Вывод по второй задаче]</a:t>
            </a:r>
          </a:p>
        </p:txBody>
      </p:sp>
      <p:sp>
        <p:nvSpPr>
          <p:cNvPr id="9" name="Oval 8"/>
          <p:cNvSpPr/>
          <p:nvPr/>
        </p:nvSpPr>
        <p:spPr>
          <a:xfrm>
            <a:off x="609600" y="400050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52550" y="382905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[Вывод по третьей задаче]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7</a:t>
            </a:fld>
          </a:p>
        </p:txBody>
      </p:sp>
    </p:spTree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Спасибо за внимание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Ваши вопросы</a:t>
            </a:r>
          </a:p>
        </p:txBody>
      </p:sp>
    </p:spTree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Office Theme">
  <a:themeElements>
    <a:clrScheme name="Scribo Минимализм зелёный">
      <a:dk1>
        <a:srgbClr val="14291F"/>
      </a:dk1>
      <a:lt1>
        <a:srgbClr val="FFFFFF"/>
      </a:lt1>
      <a:dk2>
        <a:srgbClr val="5A7065"/>
      </a:dk2>
      <a:lt2>
        <a:srgbClr val="E9F4EE"/>
      </a:lt2>
      <a:accent1>
        <a:srgbClr val="1F7A57"/>
      </a:accent1>
      <a:accent2>
        <a:srgbClr val="5DB08A"/>
      </a:accent2>
      <a:accent3>
        <a:srgbClr val="CFE3D8"/>
      </a:accent3>
      <a:accent4>
        <a:srgbClr val="E0A526"/>
      </a:accent4>
      <a:accent5>
        <a:srgbClr val="5DB08A"/>
      </a:accent5>
      <a:accent6>
        <a:srgbClr val="1F7A57"/>
      </a:accent6>
      <a:hlink>
        <a:srgbClr val="1F7A57"/>
      </a:hlink>
      <a:folHlink>
        <a:srgbClr val="5A7065"/>
      </a:folHlink>
    </a:clrScheme>
    <a:fontScheme name="Scribo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Защита курсовой. Шаблон презентации</dc:title>
  <dc:subject/>
  <dc:creator>Scribo</dc:creator>
  <cp:keywords/>
  <dc:description>scribo-ai.com/shablony-prezentacij/</dc:description>
  <cp:lastModifiedBy>Scribo</cp:lastModifiedBy>
  <cp:revision>1</cp:revision>
  <dcterms:created xsi:type="dcterms:W3CDTF">2013-01-27T09:14:16Z</dcterms:created>
  <dcterms:modified xsi:type="dcterms:W3CDTF">2013-01-27T09:15:58Z</dcterms:modified>
  <cp:category/>
</cp:coreProperties>
</file>