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6750"/>
            <a:ext cx="8572500" cy="177165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09850"/>
            <a:ext cx="8572500" cy="108585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2381250"/>
            <a:ext cx="12192000" cy="4476750"/>
          </a:xfrm>
          <a:custGeom>
            <a:avLst/>
            <a:gdLst/>
            <a:ahLst/>
            <a:cxnLst/>
            <a:rect l="l" t="t" r="r" b="b"/>
            <a:pathLst>
              <a:path w="12192000" h="4476750">
                <a:moveTo>
                  <a:pt x="0" y="2095500"/>
                </a:moveTo>
                <a:lnTo>
                  <a:pt x="12192000" y="0"/>
                </a:lnTo>
                <a:lnTo>
                  <a:pt x="12192000" y="4476750"/>
                </a:lnTo>
                <a:lnTo>
                  <a:pt x="0" y="4476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3238500"/>
            <a:ext cx="12192000" cy="2667000"/>
          </a:xfrm>
          <a:custGeom>
            <a:avLst/>
            <a:gdLst/>
            <a:ahLst/>
            <a:cxnLst/>
            <a:rect l="l" t="t" r="r" b="b"/>
            <a:pathLst>
              <a:path w="12192000" h="2667000">
                <a:moveTo>
                  <a:pt x="0" y="2095500"/>
                </a:moveTo>
                <a:lnTo>
                  <a:pt x="12192000" y="0"/>
                </a:lnTo>
                <a:lnTo>
                  <a:pt x="12192000" y="571500"/>
                </a:lnTo>
                <a:lnTo>
                  <a:pt x="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6750"/>
            <a:ext cx="8572500" cy="177165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609850"/>
            <a:ext cx="8572500" cy="108585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2381250"/>
            <a:ext cx="12192000" cy="4476750"/>
          </a:xfrm>
          <a:custGeom>
            <a:avLst/>
            <a:gdLst/>
            <a:ahLst/>
            <a:cxnLst/>
            <a:rect l="l" t="t" r="r" b="b"/>
            <a:pathLst>
              <a:path w="12192000" h="4476750">
                <a:moveTo>
                  <a:pt x="0" y="2095500"/>
                </a:moveTo>
                <a:lnTo>
                  <a:pt x="12192000" y="0"/>
                </a:lnTo>
                <a:lnTo>
                  <a:pt x="12192000" y="4476750"/>
                </a:lnTo>
                <a:lnTo>
                  <a:pt x="0" y="4476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3238500"/>
            <a:ext cx="12192000" cy="2667000"/>
          </a:xfrm>
          <a:custGeom>
            <a:avLst/>
            <a:gdLst/>
            <a:ahLst/>
            <a:cxnLst/>
            <a:rect l="l" t="t" r="r" b="b"/>
            <a:pathLst>
              <a:path w="12192000" h="2667000">
                <a:moveTo>
                  <a:pt x="0" y="2095500"/>
                </a:moveTo>
                <a:lnTo>
                  <a:pt x="12192000" y="0"/>
                </a:lnTo>
                <a:lnTo>
                  <a:pt x="12192000" y="571500"/>
                </a:lnTo>
                <a:lnTo>
                  <a:pt x="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0572750" y="0"/>
            <a:ext cx="1619250" cy="1238250"/>
          </a:xfrm>
          <a:custGeom>
            <a:avLst/>
            <a:gdLst/>
            <a:ahLst/>
            <a:cxnLst/>
            <a:rect l="l" t="t" r="r" b="b"/>
            <a:pathLst>
              <a:path w="1619250" h="1238250">
                <a:moveTo>
                  <a:pt x="1619250" y="0"/>
                </a:moveTo>
                <a:lnTo>
                  <a:pt x="0" y="0"/>
                </a:lnTo>
                <a:lnTo>
                  <a:pt x="1619250" y="1238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6000750"/>
            <a:ext cx="1143000" cy="857250"/>
          </a:xfrm>
          <a:custGeom>
            <a:avLst/>
            <a:gdLst/>
            <a:ahLst/>
            <a:cxnLst/>
            <a:rect l="l" t="t" r="r" b="b"/>
            <a:pathLst>
              <a:path w="1143000" h="857250">
                <a:moveTo>
                  <a:pt x="0" y="857250"/>
                </a:moveTo>
                <a:lnTo>
                  <a:pt x="1143000" y="857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Snip Single Corner Rectangle 4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90550"/>
            <a:ext cx="8572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Диагонали">
      <a:dk1>
        <a:srgbClr val="33221A"/>
      </a:dk1>
      <a:lt1>
        <a:srgbClr val="FFFAF5"/>
      </a:lt1>
      <a:dk2>
        <a:srgbClr val="7A6355"/>
      </a:dk2>
      <a:lt2>
        <a:srgbClr val="F8EADF"/>
      </a:lt2>
      <a:accent1>
        <a:srgbClr val="B5532C"/>
      </a:accent1>
      <a:accent2>
        <a:srgbClr val="DC8F5F"/>
      </a:accent2>
      <a:accent3>
        <a:srgbClr val="EED9C9"/>
      </a:accent3>
      <a:accent4>
        <a:srgbClr val="3E6259"/>
      </a:accent4>
      <a:accent5>
        <a:srgbClr val="DC8F5F"/>
      </a:accent5>
      <a:accent6>
        <a:srgbClr val="B5532C"/>
      </a:accent6>
      <a:hlink>
        <a:srgbClr val="B5532C"/>
      </a:hlink>
      <a:folHlink>
        <a:srgbClr val="7A635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