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Chevron 3"/>
          <p:cNvSpPr/>
          <p:nvPr/>
        </p:nvSpPr>
        <p:spPr>
          <a:xfrm>
            <a:off x="68580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hevron 4"/>
          <p:cNvSpPr/>
          <p:nvPr/>
        </p:nvSpPr>
        <p:spPr>
          <a:xfrm>
            <a:off x="76390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hevron 5"/>
          <p:cNvSpPr/>
          <p:nvPr/>
        </p:nvSpPr>
        <p:spPr>
          <a:xfrm>
            <a:off x="84201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hevron 6"/>
          <p:cNvSpPr/>
          <p:nvPr/>
        </p:nvSpPr>
        <p:spPr>
          <a:xfrm>
            <a:off x="92011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hevron 7"/>
          <p:cNvSpPr/>
          <p:nvPr/>
        </p:nvSpPr>
        <p:spPr>
          <a:xfrm>
            <a:off x="99822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hevron 8"/>
          <p:cNvSpPr/>
          <p:nvPr/>
        </p:nvSpPr>
        <p:spPr>
          <a:xfrm>
            <a:off x="107632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Chevron 9"/>
          <p:cNvSpPr/>
          <p:nvPr/>
        </p:nvSpPr>
        <p:spPr>
          <a:xfrm>
            <a:off x="76200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Chevron 10"/>
          <p:cNvSpPr/>
          <p:nvPr/>
        </p:nvSpPr>
        <p:spPr>
          <a:xfrm>
            <a:off x="84010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91821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Chevron 12"/>
          <p:cNvSpPr/>
          <p:nvPr/>
        </p:nvSpPr>
        <p:spPr>
          <a:xfrm>
            <a:off x="99631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Chevron 13"/>
          <p:cNvSpPr/>
          <p:nvPr/>
        </p:nvSpPr>
        <p:spPr>
          <a:xfrm>
            <a:off x="107442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hevron 3"/>
          <p:cNvSpPr/>
          <p:nvPr/>
        </p:nvSpPr>
        <p:spPr>
          <a:xfrm>
            <a:off x="68580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hevron 4"/>
          <p:cNvSpPr/>
          <p:nvPr/>
        </p:nvSpPr>
        <p:spPr>
          <a:xfrm>
            <a:off x="76390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hevron 5"/>
          <p:cNvSpPr/>
          <p:nvPr/>
        </p:nvSpPr>
        <p:spPr>
          <a:xfrm>
            <a:off x="84201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hevron 6"/>
          <p:cNvSpPr/>
          <p:nvPr/>
        </p:nvSpPr>
        <p:spPr>
          <a:xfrm>
            <a:off x="92011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Chevron 7"/>
          <p:cNvSpPr/>
          <p:nvPr/>
        </p:nvSpPr>
        <p:spPr>
          <a:xfrm>
            <a:off x="998220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Chevron 8"/>
          <p:cNvSpPr/>
          <p:nvPr/>
        </p:nvSpPr>
        <p:spPr>
          <a:xfrm>
            <a:off x="10763250" y="1238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Chevron 9"/>
          <p:cNvSpPr/>
          <p:nvPr/>
        </p:nvSpPr>
        <p:spPr>
          <a:xfrm>
            <a:off x="76200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Chevron 10"/>
          <p:cNvSpPr/>
          <p:nvPr/>
        </p:nvSpPr>
        <p:spPr>
          <a:xfrm>
            <a:off x="84010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91821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Chevron 12"/>
          <p:cNvSpPr/>
          <p:nvPr/>
        </p:nvSpPr>
        <p:spPr>
          <a:xfrm>
            <a:off x="996315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Chevron 13"/>
          <p:cNvSpPr/>
          <p:nvPr/>
        </p:nvSpPr>
        <p:spPr>
          <a:xfrm>
            <a:off x="10744200" y="3524250"/>
            <a:ext cx="1619250" cy="1905000"/>
          </a:xfrm>
          <a:prstGeom prst="chevron">
            <a:avLst>
              <a:gd name="adj" fmla="val 45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nip Single Corner Rectangle 2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Rectangle 7"/>
          <p:cNvSpPr/>
          <p:nvPr/>
        </p:nvSpPr>
        <p:spPr>
          <a:xfrm>
            <a:off x="432435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24765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39100" y="1562100"/>
            <a:ext cx="35433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39077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19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Деловые стрелки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