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удалите, нужный скопируйте: правая кнопка, «Дублировать слайд».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600075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34790"/>
            <a:ext cx="600075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Chevron 3"/>
          <p:cNvSpPr/>
          <p:nvPr/>
        </p:nvSpPr>
        <p:spPr>
          <a:xfrm>
            <a:off x="6858000" y="1238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Chevron 4"/>
          <p:cNvSpPr/>
          <p:nvPr/>
        </p:nvSpPr>
        <p:spPr>
          <a:xfrm>
            <a:off x="7639050" y="1238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Chevron 5"/>
          <p:cNvSpPr/>
          <p:nvPr/>
        </p:nvSpPr>
        <p:spPr>
          <a:xfrm>
            <a:off x="8420100" y="1238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Chevron 6"/>
          <p:cNvSpPr/>
          <p:nvPr/>
        </p:nvSpPr>
        <p:spPr>
          <a:xfrm>
            <a:off x="9201150" y="1238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Chevron 7"/>
          <p:cNvSpPr/>
          <p:nvPr/>
        </p:nvSpPr>
        <p:spPr>
          <a:xfrm>
            <a:off x="9982200" y="1238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Chevron 8"/>
          <p:cNvSpPr/>
          <p:nvPr/>
        </p:nvSpPr>
        <p:spPr>
          <a:xfrm>
            <a:off x="10763250" y="1238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Chevron 9"/>
          <p:cNvSpPr/>
          <p:nvPr/>
        </p:nvSpPr>
        <p:spPr>
          <a:xfrm>
            <a:off x="7620000" y="3524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Chevron 10"/>
          <p:cNvSpPr/>
          <p:nvPr/>
        </p:nvSpPr>
        <p:spPr>
          <a:xfrm>
            <a:off x="8401050" y="3524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Chevron 11"/>
          <p:cNvSpPr/>
          <p:nvPr/>
        </p:nvSpPr>
        <p:spPr>
          <a:xfrm>
            <a:off x="9182100" y="3524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Chevron 12"/>
          <p:cNvSpPr/>
          <p:nvPr/>
        </p:nvSpPr>
        <p:spPr>
          <a:xfrm>
            <a:off x="9963150" y="3524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Chevron 13"/>
          <p:cNvSpPr/>
          <p:nvPr/>
        </p:nvSpPr>
        <p:spPr>
          <a:xfrm>
            <a:off x="10744200" y="3524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19250"/>
            <a:ext cx="600075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034790"/>
            <a:ext cx="600075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hevron 3"/>
          <p:cNvSpPr/>
          <p:nvPr/>
        </p:nvSpPr>
        <p:spPr>
          <a:xfrm>
            <a:off x="6858000" y="1238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Chevron 4"/>
          <p:cNvSpPr/>
          <p:nvPr/>
        </p:nvSpPr>
        <p:spPr>
          <a:xfrm>
            <a:off x="7639050" y="1238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Chevron 5"/>
          <p:cNvSpPr/>
          <p:nvPr/>
        </p:nvSpPr>
        <p:spPr>
          <a:xfrm>
            <a:off x="8420100" y="1238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Chevron 6"/>
          <p:cNvSpPr/>
          <p:nvPr/>
        </p:nvSpPr>
        <p:spPr>
          <a:xfrm>
            <a:off x="9201150" y="1238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Chevron 7"/>
          <p:cNvSpPr/>
          <p:nvPr/>
        </p:nvSpPr>
        <p:spPr>
          <a:xfrm>
            <a:off x="9982200" y="1238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Chevron 8"/>
          <p:cNvSpPr/>
          <p:nvPr/>
        </p:nvSpPr>
        <p:spPr>
          <a:xfrm>
            <a:off x="10763250" y="1238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Chevron 9"/>
          <p:cNvSpPr/>
          <p:nvPr/>
        </p:nvSpPr>
        <p:spPr>
          <a:xfrm>
            <a:off x="7620000" y="3524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Chevron 10"/>
          <p:cNvSpPr/>
          <p:nvPr/>
        </p:nvSpPr>
        <p:spPr>
          <a:xfrm>
            <a:off x="8401050" y="3524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Chevron 11"/>
          <p:cNvSpPr/>
          <p:nvPr/>
        </p:nvSpPr>
        <p:spPr>
          <a:xfrm>
            <a:off x="9182100" y="3524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Chevron 12"/>
          <p:cNvSpPr/>
          <p:nvPr/>
        </p:nvSpPr>
        <p:spPr>
          <a:xfrm>
            <a:off x="9963150" y="3524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Chevron 13"/>
          <p:cNvSpPr/>
          <p:nvPr/>
        </p:nvSpPr>
        <p:spPr>
          <a:xfrm>
            <a:off x="10744200" y="3524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23850"/>
            <a:ext cx="9525000" cy="7620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6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nip Single Corner Rectangle 2"/>
          <p:cNvSpPr/>
          <p:nvPr/>
        </p:nvSpPr>
        <p:spPr>
          <a:xfrm>
            <a:off x="0" y="266700"/>
            <a:ext cx="10572750" cy="876300"/>
          </a:xfrm>
          <a:prstGeom prst="snip1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[Что вы предлагаете]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Коммерческое предложение для [компания]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[Телефон, почта]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543050"/>
            <a:ext cx="600075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КОММЕРЧЕСКОЕ ПРЕДЛОЖЕНИЕ</a:t>
            </a:r>
          </a:p>
        </p:txBody>
      </p:sp>
    </p:spTree>
  </p:cSld>
  <p:clrMapOvr>
    <a:masterClrMapping/>
  </p:clrMapOvr>
  <p:transition spd="med">
    <p:push dir="l"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[Какую задачу клиента решаем]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990725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3514725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[Сколько клиент теряет сейчас или сколько получит]</a:t>
            </a:r>
          </a:p>
        </p:txBody>
      </p:sp>
      <p:sp>
        <p:nvSpPr>
          <p:cNvPr id="5" name="Rectangle 4"/>
          <p:cNvSpPr/>
          <p:nvPr/>
        </p:nvSpPr>
        <p:spPr>
          <a:xfrm>
            <a:off x="5809488" y="1990725"/>
            <a:ext cx="5772912" cy="16478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[Задача]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[Как решаем]</a:t>
            </a:r>
          </a:p>
        </p:txBody>
      </p:sp>
      <p:sp>
        <p:nvSpPr>
          <p:cNvPr id="6" name="Rectangle 5"/>
          <p:cNvSpPr/>
          <p:nvPr/>
        </p:nvSpPr>
        <p:spPr>
          <a:xfrm>
            <a:off x="5809488" y="1990725"/>
            <a:ext cx="5772912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809488" y="3771900"/>
            <a:ext cx="5772912" cy="16478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[Задача]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[Как решаем]</a:t>
            </a:r>
          </a:p>
        </p:txBody>
      </p:sp>
      <p:sp>
        <p:nvSpPr>
          <p:cNvPr id="8" name="Rectangle 7"/>
          <p:cNvSpPr/>
          <p:nvPr/>
        </p:nvSpPr>
        <p:spPr>
          <a:xfrm>
            <a:off x="5809488" y="3771900"/>
            <a:ext cx="5772912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push dir="l"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Как будем работать</a:t>
            </a:r>
          </a:p>
        </p:txBody>
      </p:sp>
      <p:sp>
        <p:nvSpPr>
          <p:cNvPr id="3" name="Pentagon 2"/>
          <p:cNvSpPr/>
          <p:nvPr/>
        </p:nvSpPr>
        <p:spPr>
          <a:xfrm>
            <a:off x="609600" y="1800225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Заявка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3900" y="2771775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нужно от клиента]</a:t>
            </a:r>
          </a:p>
        </p:txBody>
      </p:sp>
      <p:sp>
        <p:nvSpPr>
          <p:cNvPr id="5" name="Chevron 4"/>
          <p:cNvSpPr/>
          <p:nvPr/>
        </p:nvSpPr>
        <p:spPr>
          <a:xfrm>
            <a:off x="4222750" y="1800225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Работа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37050" y="2771775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 и сколько]</a:t>
            </a:r>
          </a:p>
        </p:txBody>
      </p:sp>
      <p:sp>
        <p:nvSpPr>
          <p:cNvPr id="7" name="Chevron 6"/>
          <p:cNvSpPr/>
          <p:nvPr/>
        </p:nvSpPr>
        <p:spPr>
          <a:xfrm>
            <a:off x="7835900" y="1800225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Результат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0200" y="2771775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получает клиент]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push dir="l"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Цены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2524125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Пакет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входит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Цена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[Базовый]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[Состав]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 руб.]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[Расширенный]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[Состав]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 руб.]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[Полный]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[Состав]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 руб.]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push dir="l"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Почему мы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990725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[Опыт]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[Сколько лет и проектов]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990725"/>
            <a:ext cx="35433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324350" y="1990725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[Клиенты]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[Кто уже работает с нами]</a:t>
            </a:r>
          </a:p>
        </p:txBody>
      </p:sp>
      <p:sp>
        <p:nvSpPr>
          <p:cNvPr id="6" name="Rectangle 5"/>
          <p:cNvSpPr/>
          <p:nvPr/>
        </p:nvSpPr>
        <p:spPr>
          <a:xfrm>
            <a:off x="4324350" y="1990725"/>
            <a:ext cx="35433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039100" y="1990725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[Гарантия]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обещаем]</a:t>
            </a:r>
          </a:p>
        </p:txBody>
      </p:sp>
      <p:sp>
        <p:nvSpPr>
          <p:cNvPr id="8" name="Rectangle 7"/>
          <p:cNvSpPr/>
          <p:nvPr/>
        </p:nvSpPr>
        <p:spPr>
          <a:xfrm>
            <a:off x="8039100" y="1990725"/>
            <a:ext cx="35433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push dir="l"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Обсудим?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[Срок действия предложения и контакты]</a:t>
            </a:r>
          </a:p>
        </p:txBody>
      </p:sp>
    </p:spTree>
  </p:cSld>
  <p:clrMapOvr>
    <a:masterClrMapping/>
  </p:clrMapOvr>
  <p:transition spd="med">
    <p:push dir="l"/>
  </p:transition>
</p:sld>
</file>

<file path=ppt/theme/theme1.xml><?xml version="1.0" encoding="utf-8"?>
<a:theme xmlns:a="http://schemas.openxmlformats.org/drawingml/2006/main" name="Office Theme">
  <a:themeElements>
    <a:clrScheme name="Scribo Деловые стрелки">
      <a:dk1>
        <a:srgbClr val="12203A"/>
      </a:dk1>
      <a:lt1>
        <a:srgbClr val="FFFFFF"/>
      </a:lt1>
      <a:dk2>
        <a:srgbClr val="5B6B85"/>
      </a:dk2>
      <a:lt2>
        <a:srgbClr val="EDF3FB"/>
      </a:lt2>
      <a:accent1>
        <a:srgbClr val="1E4E8C"/>
      </a:accent1>
      <a:accent2>
        <a:srgbClr val="4A7FC1"/>
      </a:accent2>
      <a:accent3>
        <a:srgbClr val="CFDCEE"/>
      </a:accent3>
      <a:accent4>
        <a:srgbClr val="F2A33A"/>
      </a:accent4>
      <a:accent5>
        <a:srgbClr val="4A7FC1"/>
      </a:accent5>
      <a:accent6>
        <a:srgbClr val="1E4E8C"/>
      </a:accent6>
      <a:hlink>
        <a:srgbClr val="1E4E8C"/>
      </a:hlink>
      <a:folHlink>
        <a:srgbClr val="5B6B85"/>
      </a:folHlink>
    </a:clrScheme>
    <a:fontScheme name="Scribo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Коммерческое предложение.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