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Уточните время доклада у организаторов и уберите лишние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Сразу к сути: коллеги знают общий контекст.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Назовите главное о методе, детали оставьте на вопросы.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Один результат на слайд. Данные графика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096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096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 rot="20280000">
            <a:off x="8286750" y="2707005"/>
            <a:ext cx="1714500" cy="106299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7429500" y="2175510"/>
            <a:ext cx="3429000" cy="212598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20280000">
            <a:off x="6572250" y="1644015"/>
            <a:ext cx="5143500" cy="318897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0280000">
            <a:off x="5715000" y="1112520"/>
            <a:ext cx="6858000" cy="425196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732520" y="28270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69980" y="1798320"/>
            <a:ext cx="342900" cy="342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195060" y="3924300"/>
            <a:ext cx="274320" cy="2743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096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096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 rot="20280000">
            <a:off x="8286750" y="2707005"/>
            <a:ext cx="1714500" cy="106299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7429500" y="2175510"/>
            <a:ext cx="3429000" cy="212598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20280000">
            <a:off x="6572250" y="1644015"/>
            <a:ext cx="5143500" cy="318897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0280000">
            <a:off x="5715000" y="1112520"/>
            <a:ext cx="6858000" cy="425196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732520" y="28270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69980" y="1798320"/>
            <a:ext cx="342900" cy="342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195060" y="3924300"/>
            <a:ext cx="274320" cy="2743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 rot="20280000">
            <a:off x="11176000" y="-12700"/>
            <a:ext cx="1270000" cy="7874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 rot="20280000">
            <a:off x="10541000" y="-406400"/>
            <a:ext cx="2540000" cy="15748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9906000" y="-800100"/>
            <a:ext cx="3810000" cy="23622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582400" y="1524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2992100" y="-419100"/>
            <a:ext cx="190500" cy="19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172700" y="762000"/>
            <a:ext cx="152400" cy="15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 доклада]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[Название конференции, город, дата]</a:t>
            </a:r>
          </a:p>
          <a:p>
            <a:pPr>
              <a:spcBef>
                <a:spcPts val="1000"/>
              </a:spcBef>
            </a:pPr>
            <a:r>
              <a:rPr b="1"/>
              <a:t>[Фамилия И. О., степень]</a:t>
            </a:r>
          </a:p>
          <a:p>
            <a:r>
              <a:t>[Организация]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09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НАУЧНАЯ КОНФЕРЕНЦИЯ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Задача исследования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Проблема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неизвестно или не решено]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Цель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хотели установить]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Гипотеза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предполагали]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Материалы и методы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Данные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[Источник и объём]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Метод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 обрабатывали]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Проверка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 проверяли результат]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 1. [Главный результат, утверждением]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3238500" cy="45148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видно на графике]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[Насколько надёжно: критерий и уровень]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1828800"/>
          <a:ext cx="7505700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 2. [Что показало сравнение]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 это объяснить]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Группа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 1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 2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[Группа 1]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[Группа 2]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[Группа 3]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47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установлено]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38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[Чем это отличается от известного]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29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делать дальше]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Литература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[Ключевая работа 1]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[Ключевая работа 2]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3. [Ваша публикация по теме]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[Почта для связи]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Ночь">
      <a:dk1>
        <a:srgbClr val="F1F5FB"/>
      </a:dk1>
      <a:lt1>
        <a:srgbClr val="0F1626"/>
      </a:lt1>
      <a:dk2>
        <a:srgbClr val="A4B0C5"/>
      </a:dk2>
      <a:lt2>
        <a:srgbClr val="1B2438"/>
      </a:lt2>
      <a:accent1>
        <a:srgbClr val="4C8DFF"/>
      </a:accent1>
      <a:accent2>
        <a:srgbClr val="7AD0FF"/>
      </a:accent2>
      <a:accent3>
        <a:srgbClr val="2F3B55"/>
      </a:accent3>
      <a:accent4>
        <a:srgbClr val="FFC24B"/>
      </a:accent4>
      <a:accent5>
        <a:srgbClr val="7AD0FF"/>
      </a:accent5>
      <a:accent6>
        <a:srgbClr val="4C8DFF"/>
      </a:accent6>
      <a:hlink>
        <a:srgbClr val="4C8DFF"/>
      </a:hlink>
      <a:folHlink>
        <a:srgbClr val="A4B0C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Научная конференция.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