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[Год 1]</c:v>
                </c:pt>
                <c:pt idx="1">
                  <c:v>[Год 2]</c:v>
                </c:pt>
                <c:pt idx="2">
                  <c:v>[Год 3]</c:v>
                </c:pt>
                <c:pt idx="3">
                  <c:v>[Год 4]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55</c:v>
                </c:pt>
                <c:pt idx="2">
                  <c:v>48</c:v>
                </c:pt>
                <c:pt idx="3">
                  <c:v>70</c:v>
                </c:pt>
              </c:numCache>
            </c:numRef>
          </c:val>
        </c:ser>
        <c:dLbls>
          <c:txPr>
            <a:bodyPr/>
            <a:lstStyle/>
            <a:p>
              <a:pPr>
                <a:defRPr sz="1400" b="1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accent3"/>
            </a:solidFill>
          </a:ln>
        </c:sp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3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Уточните время доклада у организаторов и уберите лишние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Сразу к сути: коллеги знают общий контекст.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Назовите главное о методе, детали оставьте на вопросы.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Один результат на слайд. Данные графика меняются в PowerPoint.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581025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34790"/>
            <a:ext cx="581025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6477000" y="0"/>
            <a:ext cx="5715000" cy="6858000"/>
          </a:xfrm>
          <a:custGeom>
            <a:avLst/>
            <a:gdLst/>
            <a:ahLst/>
            <a:cxnLst/>
            <a:rect l="l" t="t" r="r" b="b"/>
            <a:pathLst>
              <a:path w="5715000" h="6858000">
                <a:moveTo>
                  <a:pt x="1143000" y="0"/>
                </a:moveTo>
                <a:lnTo>
                  <a:pt x="5715000" y="0"/>
                </a:lnTo>
                <a:lnTo>
                  <a:pt x="5715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144000" y="476250"/>
            <a:ext cx="2381250" cy="23812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6953250" y="3714750"/>
            <a:ext cx="2857500" cy="2857500"/>
          </a:xfrm>
          <a:prstGeom prst="ellipse">
            <a:avLst/>
          </a:prstGeom>
          <a:solidFill>
            <a:schemeClr val="accent2">
              <a:alpha val="6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19250"/>
            <a:ext cx="581025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034790"/>
            <a:ext cx="581025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reeform 3"/>
          <p:cNvSpPr/>
          <p:nvPr/>
        </p:nvSpPr>
        <p:spPr>
          <a:xfrm>
            <a:off x="6477000" y="0"/>
            <a:ext cx="5715000" cy="6858000"/>
          </a:xfrm>
          <a:custGeom>
            <a:avLst/>
            <a:gdLst/>
            <a:ahLst/>
            <a:cxnLst/>
            <a:rect l="l" t="t" r="r" b="b"/>
            <a:pathLst>
              <a:path w="5715000" h="6858000">
                <a:moveTo>
                  <a:pt x="1143000" y="0"/>
                </a:moveTo>
                <a:lnTo>
                  <a:pt x="5715000" y="0"/>
                </a:lnTo>
                <a:lnTo>
                  <a:pt x="5715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144000" y="476250"/>
            <a:ext cx="2381250" cy="23812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6953250" y="3714750"/>
            <a:ext cx="2857500" cy="2857500"/>
          </a:xfrm>
          <a:prstGeom prst="ellipse">
            <a:avLst/>
          </a:prstGeom>
          <a:solidFill>
            <a:schemeClr val="accent2">
              <a:alpha val="6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39250" y="571500"/>
            <a:ext cx="2667000" cy="400050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22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953500" y="0"/>
            <a:ext cx="32385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953500" y="0"/>
            <a:ext cx="5715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[Название доклада]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[Название конференции, город, дата]</a:t>
            </a:r>
          </a:p>
          <a:p>
            <a:pPr>
              <a:spcBef>
                <a:spcPts val="1000"/>
              </a:spcBef>
            </a:pPr>
            <a:r>
              <a:rPr b="1"/>
              <a:t>[Фамилия И. О., степень]</a:t>
            </a:r>
          </a:p>
          <a:p>
            <a:r>
              <a:t>[Организация]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543050"/>
            <a:ext cx="581025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НАУЧНАЯ КОНФЕРЕНЦИЯ</a:t>
            </a:r>
          </a:p>
        </p:txBody>
      </p:sp>
    </p:spTree>
  </p:cSld>
  <p:clrMapOvr>
    <a:masterClrMapping/>
  </p:clrMapOvr>
  <p:transition spd="med">
    <p:wipe dir="l"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Задача исследования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457200"/>
            <a:ext cx="8115300" cy="17653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Проблема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неизвестно или не решено]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457200"/>
            <a:ext cx="811530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57200" y="2393950"/>
            <a:ext cx="8115300" cy="17653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Цель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хотели установить]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2393950"/>
            <a:ext cx="811530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57200" y="4330700"/>
            <a:ext cx="8115300" cy="17653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Гипотеза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предполагали]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4330700"/>
            <a:ext cx="811530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8105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wipe dir="l"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Материалы и методы</a:t>
            </a:r>
          </a:p>
        </p:txBody>
      </p:sp>
      <p:sp>
        <p:nvSpPr>
          <p:cNvPr id="3" name="Pentagon 2"/>
          <p:cNvSpPr/>
          <p:nvPr/>
        </p:nvSpPr>
        <p:spPr>
          <a:xfrm>
            <a:off x="457200" y="1371600"/>
            <a:ext cx="27940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Данные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1500" y="2343150"/>
            <a:ext cx="24701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[Источник и объём]</a:t>
            </a:r>
          </a:p>
        </p:txBody>
      </p:sp>
      <p:sp>
        <p:nvSpPr>
          <p:cNvPr id="5" name="Chevron 4"/>
          <p:cNvSpPr/>
          <p:nvPr/>
        </p:nvSpPr>
        <p:spPr>
          <a:xfrm>
            <a:off x="3117850" y="1371600"/>
            <a:ext cx="27940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Метод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32150" y="2343150"/>
            <a:ext cx="24701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[Как обрабатывали]</a:t>
            </a:r>
          </a:p>
        </p:txBody>
      </p:sp>
      <p:sp>
        <p:nvSpPr>
          <p:cNvPr id="7" name="Chevron 6"/>
          <p:cNvSpPr/>
          <p:nvPr/>
        </p:nvSpPr>
        <p:spPr>
          <a:xfrm>
            <a:off x="5778500" y="1371600"/>
            <a:ext cx="27940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Проверка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892800" y="2343150"/>
            <a:ext cx="24701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[Как проверяли результат]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105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wipe dir="l"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Результат 1. [Главный результат, утверждением]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52450"/>
            <a:ext cx="2667000" cy="5448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[Что видно на графике]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[Насколько надёжно: критерий и уровень]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52800" y="457200"/>
            <a:ext cx="5219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[Название показателя, единица измерения]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3352800" y="933450"/>
          <a:ext cx="5219700" cy="51625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8105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wipe dir="l"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Результат 2. [Что показало сравнение]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5391150"/>
            <a:ext cx="81153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 это объяснить]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53911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666875"/>
          <a:ext cx="81153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1508"/>
                <a:gridCol w="2596896"/>
                <a:gridCol w="25968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Группа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Показатель 1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Показатель 2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[Группа 1]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[Группа 2]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[Группа 3]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8105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wipe dir="l"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20193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00150" y="1847850"/>
            <a:ext cx="73723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[Что установлено]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30099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0150" y="2838450"/>
            <a:ext cx="73723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[Чем это отличается от известного]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40005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00150" y="3829050"/>
            <a:ext cx="73723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[Что делать дальше]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105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wipe dir="l"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Литература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115300" cy="56388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700" b="0" i="0">
                <a:solidFill>
                  <a:schemeClr val="tx1"/>
                </a:solidFill>
              </a:rPr>
              <a:t>1. [Ключевая работа 1]</a:t>
            </a:r>
          </a:p>
          <a:p>
            <a:pPr algn="l">
              <a:lnSpc>
                <a:spcPct val="108000"/>
              </a:lnSpc>
              <a:spcBef>
                <a:spcPts val="1200"/>
              </a:spcBef>
            </a:pPr>
            <a:r>
              <a:rPr sz="1700" b="0" i="0">
                <a:solidFill>
                  <a:schemeClr val="tx1"/>
                </a:solidFill>
              </a:rPr>
              <a:t>2. [Ключевая работа 2]</a:t>
            </a:r>
          </a:p>
          <a:p>
            <a:pPr algn="l">
              <a:lnSpc>
                <a:spcPct val="108000"/>
              </a:lnSpc>
              <a:spcBef>
                <a:spcPts val="1200"/>
              </a:spcBef>
            </a:pPr>
            <a:r>
              <a:rPr sz="1700" b="0" i="0">
                <a:solidFill>
                  <a:schemeClr val="tx1"/>
                </a:solidFill>
              </a:rPr>
              <a:t>3. [Ваша публикация по теме]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105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  <p:transition spd="med">
    <p:wipe dir="l"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[Почта для связи]</a:t>
            </a:r>
          </a:p>
        </p:txBody>
      </p:sp>
    </p:spTree>
  </p:cSld>
  <p:clrMapOvr>
    <a:masterClrMapping/>
  </p:clrMapOvr>
  <p:transition spd="med">
    <p:wipe dir="l"/>
  </p:transition>
</p:sld>
</file>

<file path=ppt/theme/theme1.xml><?xml version="1.0" encoding="utf-8"?>
<a:theme xmlns:a="http://schemas.openxmlformats.org/drawingml/2006/main" name="Office Theme">
  <a:themeElements>
    <a:clrScheme name="Scribo Графит с правой колонкой">
      <a:dk1>
        <a:srgbClr val="1C1F24"/>
      </a:dk1>
      <a:lt1>
        <a:srgbClr val="FFFFFF"/>
      </a:lt1>
      <a:dk2>
        <a:srgbClr val="5F666F"/>
      </a:dk2>
      <a:lt2>
        <a:srgbClr val="EEF0F2"/>
      </a:lt2>
      <a:accent1>
        <a:srgbClr val="2D3540"/>
      </a:accent1>
      <a:accent2>
        <a:srgbClr val="7A8694"/>
      </a:accent2>
      <a:accent3>
        <a:srgbClr val="D8DCE1"/>
      </a:accent3>
      <a:accent4>
        <a:srgbClr val="E2583E"/>
      </a:accent4>
      <a:accent5>
        <a:srgbClr val="7A8694"/>
      </a:accent5>
      <a:accent6>
        <a:srgbClr val="2D3540"/>
      </a:accent6>
      <a:hlink>
        <a:srgbClr val="2D3540"/>
      </a:hlink>
      <a:folHlink>
        <a:srgbClr val="5F666F"/>
      </a:folHlink>
    </a:clrScheme>
    <a:fontScheme name="Scribo">
      <a:majorFont>
        <a:latin typeface="Georg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Научная конференция.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