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</c:ser>
        <c:dLbls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Уточните время доклада у организаторов и уберите лишние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Сразу к сути: коллеги знают общий контекст.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Назовите главное о методе, детали оставьте на вопросы.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Один результат на слайд. Данные графика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60960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30040"/>
            <a:ext cx="60960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Oval 3"/>
          <p:cNvSpPr/>
          <p:nvPr/>
        </p:nvSpPr>
        <p:spPr>
          <a:xfrm rot="20280000">
            <a:off x="8286750" y="2707005"/>
            <a:ext cx="1714500" cy="106299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 rot="20280000">
            <a:off x="7429500" y="2175510"/>
            <a:ext cx="3429000" cy="212598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 rot="20280000">
            <a:off x="6572250" y="1644015"/>
            <a:ext cx="5143500" cy="318897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20280000">
            <a:off x="5715000" y="1112520"/>
            <a:ext cx="6858000" cy="425196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732520" y="2827020"/>
            <a:ext cx="822960" cy="8229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269980" y="1798320"/>
            <a:ext cx="342900" cy="3429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195060" y="3924300"/>
            <a:ext cx="274320" cy="27432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0"/>
            <a:ext cx="60960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130040"/>
            <a:ext cx="60960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Oval 3"/>
          <p:cNvSpPr/>
          <p:nvPr/>
        </p:nvSpPr>
        <p:spPr>
          <a:xfrm rot="20280000">
            <a:off x="8286750" y="2707005"/>
            <a:ext cx="1714500" cy="106299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 rot="20280000">
            <a:off x="7429500" y="2175510"/>
            <a:ext cx="3429000" cy="212598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 rot="20280000">
            <a:off x="6572250" y="1644015"/>
            <a:ext cx="5143500" cy="318897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20280000">
            <a:off x="5715000" y="1112520"/>
            <a:ext cx="6858000" cy="4251960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732520" y="2827020"/>
            <a:ext cx="822960" cy="8229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269980" y="1798320"/>
            <a:ext cx="342900" cy="3429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195060" y="3924300"/>
            <a:ext cx="274320" cy="27432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285750"/>
            <a:ext cx="10382250" cy="8763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Oval 2"/>
          <p:cNvSpPr/>
          <p:nvPr/>
        </p:nvSpPr>
        <p:spPr>
          <a:xfrm rot="20280000">
            <a:off x="11176000" y="-12700"/>
            <a:ext cx="1270000" cy="787400"/>
          </a:xfrm>
          <a:prstGeom prst="ellipse">
            <a:avLst/>
          </a:prstGeom>
          <a:noFill/>
          <a:ln w="12700">
            <a:solidFill>
              <a:schemeClr val="accent3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 rot="20280000">
            <a:off x="10541000" y="-406400"/>
            <a:ext cx="2540000" cy="1574800"/>
          </a:xfrm>
          <a:prstGeom prst="ellipse">
            <a:avLst/>
          </a:prstGeom>
          <a:noFill/>
          <a:ln w="12700">
            <a:solidFill>
              <a:schemeClr val="accent3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 rot="20280000">
            <a:off x="9906000" y="-800100"/>
            <a:ext cx="3810000" cy="2362200"/>
          </a:xfrm>
          <a:prstGeom prst="ellipse">
            <a:avLst/>
          </a:prstGeom>
          <a:noFill/>
          <a:ln w="12700">
            <a:solidFill>
              <a:schemeClr val="accent3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1582400" y="152400"/>
            <a:ext cx="457200" cy="457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2992100" y="-419100"/>
            <a:ext cx="190500" cy="190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172700" y="762000"/>
            <a:ext cx="152400" cy="152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81000" y="285750"/>
            <a:ext cx="152400" cy="876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90550" y="285750"/>
            <a:ext cx="57150" cy="876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[Название доклада]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[Название конференции, город, дата]</a:t>
            </a:r>
          </a:p>
          <a:p>
            <a:pPr>
              <a:spcBef>
                <a:spcPts val="1000"/>
              </a:spcBef>
            </a:pPr>
            <a:r>
              <a:rPr b="1"/>
              <a:t>[Фамилия И. О., степень]</a:t>
            </a:r>
          </a:p>
          <a:p>
            <a:r>
              <a:t>[Организация]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8300"/>
            <a:ext cx="60960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НАУЧНАЯ КОНФЕРЕНЦИЯ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Задача исследования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990725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Проблема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неизвестно или не решено]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24350" y="1990725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Цель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хотели установить]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39100" y="1990725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Гипотеза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предполагали]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Материалы и методы</a:t>
            </a:r>
          </a:p>
        </p:txBody>
      </p:sp>
      <p:sp>
        <p:nvSpPr>
          <p:cNvPr id="3" name="Pentagon 2"/>
          <p:cNvSpPr/>
          <p:nvPr/>
        </p:nvSpPr>
        <p:spPr>
          <a:xfrm>
            <a:off x="609600" y="1800225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Данные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900" y="277177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[Источник и объём]</a:t>
            </a:r>
          </a:p>
        </p:txBody>
      </p:sp>
      <p:sp>
        <p:nvSpPr>
          <p:cNvPr id="5" name="Chevron 4"/>
          <p:cNvSpPr/>
          <p:nvPr/>
        </p:nvSpPr>
        <p:spPr>
          <a:xfrm>
            <a:off x="4222750" y="1800225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Метод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37050" y="277177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[Как обрабатывали]</a:t>
            </a:r>
          </a:p>
        </p:txBody>
      </p:sp>
      <p:sp>
        <p:nvSpPr>
          <p:cNvPr id="7" name="Chevron 6"/>
          <p:cNvSpPr/>
          <p:nvPr/>
        </p:nvSpPr>
        <p:spPr>
          <a:xfrm>
            <a:off x="7835900" y="1800225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Проверка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0200" y="277177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[Как проверяли результат]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Результат 1. [Главный результат, утверждением]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3238500" cy="45148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[Что видно на графике]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[Насколько надёжно: критерий и уровень]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[Название показателя, единица измерения]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4076700" y="1828800"/>
          <a:ext cx="7505700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Результат 2. [Что показало сравнение]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 это объяснить]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095500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Группа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Показатель 1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Показатель 2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[Группа 1]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[Группа 2]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[Группа 3]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Oval 2"/>
          <p:cNvSpPr/>
          <p:nvPr/>
        </p:nvSpPr>
        <p:spPr>
          <a:xfrm>
            <a:off x="609600" y="24479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2764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установлено]</a:t>
            </a:r>
          </a:p>
        </p:txBody>
      </p:sp>
      <p:sp>
        <p:nvSpPr>
          <p:cNvPr id="5" name="Oval 4"/>
          <p:cNvSpPr/>
          <p:nvPr/>
        </p:nvSpPr>
        <p:spPr>
          <a:xfrm>
            <a:off x="609600" y="34385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2670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[Чем это отличается от известного]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44291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2576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делать дальше]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Литература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0972800" cy="47053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0" i="0">
                <a:solidFill>
                  <a:schemeClr val="tx1"/>
                </a:solidFill>
              </a:rPr>
              <a:t>1. [Ключевая работа 1]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2. [Ключевая работа 2]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3. [Ваша публикация по теме]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[Почта для связи]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Орбиты">
      <a:dk1>
        <a:srgbClr val="0E2F3B"/>
      </a:dk1>
      <a:lt1>
        <a:srgbClr val="F4FAFC"/>
      </a:lt1>
      <a:dk2>
        <a:srgbClr val="557480"/>
      </a:dk2>
      <a:lt2>
        <a:srgbClr val="DFF1F6"/>
      </a:lt2>
      <a:accent1>
        <a:srgbClr val="0F6E8C"/>
      </a:accent1>
      <a:accent2>
        <a:srgbClr val="46AFC8"/>
      </a:accent2>
      <a:accent3>
        <a:srgbClr val="C7E3EB"/>
      </a:accent3>
      <a:accent4>
        <a:srgbClr val="F2A65A"/>
      </a:accent4>
      <a:accent5>
        <a:srgbClr val="46AFC8"/>
      </a:accent5>
      <a:accent6>
        <a:srgbClr val="0F6E8C"/>
      </a:accent6>
      <a:hlink>
        <a:srgbClr val="0F6E8C"/>
      </a:hlink>
      <a:folHlink>
        <a:srgbClr val="557480"/>
      </a:folHlink>
    </a:clrScheme>
    <a:fontScheme name="Scribo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Научная конференция.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