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классного часа]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[Класс, дата]</a:t>
            </a:r>
          </a:p>
          <a:p>
            <a:pPr>
              <a:spcBef>
                <a:spcPts val="1000"/>
              </a:spcBef>
            </a:pPr>
            <a:r>
              <a:rPr b="1"/>
              <a:t>[Классный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КЛАССНЫЙ ЧАС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 чего начнём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[Вопрос или высказывание для обсуждения]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[Кто сказал]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 чём поговорим]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картинку: Вставка, Рисунки]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[Главный факт]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[Пример из жизни]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поступить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Так стоит делать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[Пример]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[Пример]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Так не стоит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Задание для групп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Группа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[Задание]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Группа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[Задание]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Группа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[Задание]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Наш вывод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9432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7717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поняли]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9338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7623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сделаем]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Закат">
      <a:dk1>
        <a:srgbClr val="331B2B"/>
      </a:dk1>
      <a:lt1>
        <a:srgbClr val="FFF8F2"/>
      </a:lt1>
      <a:dk2>
        <a:srgbClr val="7E5F6E"/>
      </a:dk2>
      <a:lt2>
        <a:srgbClr val="FFE9DB"/>
      </a:lt2>
      <a:accent1>
        <a:srgbClr val="E8505B"/>
      </a:accent1>
      <a:accent2>
        <a:srgbClr val="F9A03F"/>
      </a:accent2>
      <a:accent3>
        <a:srgbClr val="F6D8C8"/>
      </a:accent3>
      <a:accent4>
        <a:srgbClr val="7C3AED"/>
      </a:accent4>
      <a:accent5>
        <a:srgbClr val="F9A03F"/>
      </a:accent5>
      <a:accent6>
        <a:srgbClr val="E8505B"/>
      </a:accent6>
      <a:hlink>
        <a:srgbClr val="E8505B"/>
      </a:hlink>
      <a:folHlink>
        <a:srgbClr val="7E5F6E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