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ardrop 2"/>
          <p:cNvSpPr/>
          <p:nvPr/>
        </p:nvSpPr>
        <p:spPr>
          <a:xfrm rot="8243446">
            <a:off x="11521111" y="228511"/>
            <a:ext cx="466561" cy="466561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ardrop 3"/>
          <p:cNvSpPr/>
          <p:nvPr/>
        </p:nvSpPr>
        <p:spPr>
          <a:xfrm rot="14916801">
            <a:off x="11223489" y="82786"/>
            <a:ext cx="665463" cy="665463"/>
          </a:xfrm>
          <a:prstGeom prst="teardrop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21125674">
            <a:off x="11379684" y="192613"/>
            <a:ext cx="514905" cy="514905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17686515">
            <a:off x="11168632" y="-114937"/>
            <a:ext cx="425827" cy="425827"/>
          </a:xfrm>
          <a:prstGeom prst="teardrop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классного часа]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[Класс, дата]</a:t>
            </a:r>
          </a:p>
          <a:p>
            <a:pPr>
              <a:spcBef>
                <a:spcPts val="1000"/>
              </a:spcBef>
            </a:pPr>
            <a:r>
              <a:rPr b="1"/>
              <a:t>[Классный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КЛАССНЫЙ ЧАС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 чего начнём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[Вопрос или высказывание для обсуждения]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[Кто сказал]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 чём поговорим]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картинку: Вставка, Рисунки]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[Главный факт]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[Пример из жизни]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поступить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Так стоит делать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[Пример]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[Пример]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Так не стоит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Задание для групп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Группа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[Задание]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Группа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[Задание]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Группа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[Задание]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Наш вывод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9432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7717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поняли]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9338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7623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сделаем]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астель зелёная">
      <a:dk1>
        <a:srgbClr val="2B3A2C"/>
      </a:dk1>
      <a:lt1>
        <a:srgbClr val="F7FBF5"/>
      </a:lt1>
      <a:dk2>
        <a:srgbClr val="6B7D6C"/>
      </a:dk2>
      <a:lt2>
        <a:srgbClr val="E8F3E4"/>
      </a:lt2>
      <a:accent1>
        <a:srgbClr val="8FBF88"/>
      </a:accent1>
      <a:accent2>
        <a:srgbClr val="C3DDB9"/>
      </a:accent2>
      <a:accent3>
        <a:srgbClr val="DCE9D6"/>
      </a:accent3>
      <a:accent4>
        <a:srgbClr val="F2C59A"/>
      </a:accent4>
      <a:accent5>
        <a:srgbClr val="C3DDB9"/>
      </a:accent5>
      <a:accent6>
        <a:srgbClr val="8FBF88"/>
      </a:accent6>
      <a:hlink>
        <a:srgbClr val="8FBF88"/>
      </a:hlink>
      <a:folHlink>
        <a:srgbClr val="6B7D6C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