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0" y="571500"/>
            <a:ext cx="266700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53500" y="0"/>
            <a:ext cx="3238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953500" y="0"/>
            <a:ext cx="57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Искусство и музыка.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ИСКУССТВО И МУЗЫКА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[Автор и произведение]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4057650" cy="56388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картину или ноты]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0" y="457200"/>
            <a:ext cx="3771900" cy="56388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создано]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изображено или о чём]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Творческий путь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3276600"/>
            <a:ext cx="8115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68592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14350" y="1847850"/>
            <a:ext cx="2971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39102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219450" y="3524250"/>
            <a:ext cx="29718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[Главное произведение]</a:t>
            </a:r>
          </a:p>
        </p:txBody>
      </p:sp>
      <p:sp>
        <p:nvSpPr>
          <p:cNvPr id="8" name="Oval 7"/>
          <p:cNvSpPr/>
          <p:nvPr/>
        </p:nvSpPr>
        <p:spPr>
          <a:xfrm>
            <a:off x="709612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24550" y="1847850"/>
            <a:ext cx="2971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сказал автор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4450" y="838200"/>
            <a:ext cx="7067550" cy="45910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[Высказывание автора или критика]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4450" y="5524500"/>
            <a:ext cx="70675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[Кто и где сказал]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Мои впечатления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я вижу или слышу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[Описание]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38675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чувствую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[Ваше мнение]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18478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28384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38290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115300" cy="56388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Терракота">
      <a:dk1>
        <a:srgbClr val="33221A"/>
      </a:dk1>
      <a:lt1>
        <a:srgbClr val="FFFAF5"/>
      </a:lt1>
      <a:dk2>
        <a:srgbClr val="7A6355"/>
      </a:dk2>
      <a:lt2>
        <a:srgbClr val="F8EADF"/>
      </a:lt2>
      <a:accent1>
        <a:srgbClr val="B5532C"/>
      </a:accent1>
      <a:accent2>
        <a:srgbClr val="DC8F5F"/>
      </a:accent2>
      <a:accent3>
        <a:srgbClr val="EED9C9"/>
      </a:accent3>
      <a:accent4>
        <a:srgbClr val="3E6259"/>
      </a:accent4>
      <a:accent5>
        <a:srgbClr val="DC8F5F"/>
      </a:accent5>
      <a:accent6>
        <a:srgbClr val="B5532C"/>
      </a:accent6>
      <a:hlink>
        <a:srgbClr val="B5532C"/>
      </a:hlink>
      <a:folHlink>
        <a:srgbClr val="7A635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и музыка.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