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715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715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cxnSp>
        <p:nvCxnSpPr>
          <p:cNvPr id="4" name="Connector 3"/>
          <p:cNvCxnSpPr/>
          <p:nvPr/>
        </p:nvCxnSpPr>
        <p:spPr>
          <a:xfrm>
            <a:off x="6667500" y="2190750"/>
            <a:ext cx="55245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667500" y="2609850"/>
            <a:ext cx="55245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667500" y="3028950"/>
            <a:ext cx="55245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6667500" y="3448050"/>
            <a:ext cx="55245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667500" y="3867150"/>
            <a:ext cx="55245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sp>
        <p:nvSpPr>
          <p:cNvPr id="9" name="Oval 8"/>
          <p:cNvSpPr/>
          <p:nvPr/>
        </p:nvSpPr>
        <p:spPr>
          <a:xfrm rot="20400000">
            <a:off x="7429500" y="3276600"/>
            <a:ext cx="514350" cy="361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86700" y="2133600"/>
            <a:ext cx="47625" cy="1314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0400000">
            <a:off x="8572500" y="2438400"/>
            <a:ext cx="514350" cy="361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29700" y="1295400"/>
            <a:ext cx="47625" cy="1314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0400000">
            <a:off x="9715500" y="2857500"/>
            <a:ext cx="514350" cy="361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172700" y="1714500"/>
            <a:ext cx="47625" cy="1314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0400000">
            <a:off x="10858500" y="2019300"/>
            <a:ext cx="514350" cy="361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315700" y="876300"/>
            <a:ext cx="47625" cy="1314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715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715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667500" y="2190750"/>
            <a:ext cx="55245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667500" y="2609850"/>
            <a:ext cx="55245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667500" y="3028950"/>
            <a:ext cx="55245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6667500" y="3448050"/>
            <a:ext cx="55245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667500" y="3867150"/>
            <a:ext cx="55245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sp>
        <p:nvSpPr>
          <p:cNvPr id="9" name="Oval 8"/>
          <p:cNvSpPr/>
          <p:nvPr/>
        </p:nvSpPr>
        <p:spPr>
          <a:xfrm rot="20400000">
            <a:off x="7429500" y="3276600"/>
            <a:ext cx="514350" cy="361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86700" y="2133600"/>
            <a:ext cx="47625" cy="1314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0400000">
            <a:off x="8572500" y="2438400"/>
            <a:ext cx="514350" cy="361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29700" y="1295400"/>
            <a:ext cx="47625" cy="1314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0400000">
            <a:off x="9715500" y="2857500"/>
            <a:ext cx="514350" cy="361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172700" y="1714500"/>
            <a:ext cx="47625" cy="1314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0400000">
            <a:off x="10858500" y="2019300"/>
            <a:ext cx="514350" cy="3619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315700" y="876300"/>
            <a:ext cx="47625" cy="1314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3" name="Connector 2"/>
          <p:cNvCxnSpPr/>
          <p:nvPr/>
        </p:nvCxnSpPr>
        <p:spPr>
          <a:xfrm>
            <a:off x="9906000" y="285750"/>
            <a:ext cx="2286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9906000" y="438150"/>
            <a:ext cx="2286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9906000" y="590550"/>
            <a:ext cx="2286000" cy="0"/>
          </a:xfrm>
          <a:prstGeom prst="line">
            <a:avLst/>
          </a:prstGeom>
          <a:ln w="12700">
            <a:solidFill>
              <a:schemeClr val="accent3"/>
            </a:solidFill>
          </a:ln>
        </p:spPr>
      </p:cxnSp>
      <p:sp>
        <p:nvSpPr>
          <p:cNvPr id="6" name="Oval 5"/>
          <p:cNvSpPr/>
          <p:nvPr/>
        </p:nvSpPr>
        <p:spPr>
          <a:xfrm rot="20400000">
            <a:off x="11334750" y="495300"/>
            <a:ext cx="228600" cy="1619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Искусство и музыка.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715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ИСКУССТВО И МУЗЫКА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[Автор и произведение]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картину или ноты]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[Когда создано]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изображено или о чём]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Творческий путь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23145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9243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59721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24350" y="3952875"/>
            <a:ext cx="39243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[Главное произведение]</a:t>
            </a:r>
          </a:p>
        </p:txBody>
      </p:sp>
      <p:sp>
        <p:nvSpPr>
          <p:cNvPr id="8" name="Oval 7"/>
          <p:cNvSpPr/>
          <p:nvPr/>
        </p:nvSpPr>
        <p:spPr>
          <a:xfrm>
            <a:off x="9629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81950" y="2276475"/>
            <a:ext cx="39243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сказал автор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[Высказывание автора или критика]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[Кто и где сказал]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Мои впечатления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я вижу или слышу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[Описание]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чувствую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[Ваше мнение]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Нотный стан">
      <a:dk1>
        <a:srgbClr val="2A1A2E"/>
      </a:dk1>
      <a:lt1>
        <a:srgbClr val="FFFFFF"/>
      </a:lt1>
      <a:dk2>
        <a:srgbClr val="715E75"/>
      </a:dk2>
      <a:lt2>
        <a:srgbClr val="F5ECF5"/>
      </a:lt2>
      <a:accent1>
        <a:srgbClr val="7A2E78"/>
      </a:accent1>
      <a:accent2>
        <a:srgbClr val="B867B5"/>
      </a:accent2>
      <a:accent3>
        <a:srgbClr val="E8D5E8"/>
      </a:accent3>
      <a:accent4>
        <a:srgbClr val="E8A33D"/>
      </a:accent4>
      <a:accent5>
        <a:srgbClr val="B867B5"/>
      </a:accent5>
      <a:accent6>
        <a:srgbClr val="7A2E78"/>
      </a:accent6>
      <a:hlink>
        <a:srgbClr val="7A2E78"/>
      </a:hlink>
      <a:folHlink>
        <a:srgbClr val="715E75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Искусство и музыка.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