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Начните с вопроса: почему это событие важно до сих пор.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250" y="1619250"/>
            <a:ext cx="8953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250" y="4034790"/>
            <a:ext cx="8953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66700" y="266700"/>
            <a:ext cx="11658600" cy="63246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00050" y="400050"/>
            <a:ext cx="11391900" cy="60579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1619250"/>
            <a:ext cx="8953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9250" y="4034790"/>
            <a:ext cx="8953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66700" y="266700"/>
            <a:ext cx="11658600" cy="63246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00050" y="400050"/>
            <a:ext cx="11391900" cy="60579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9250" y="571500"/>
            <a:ext cx="2667000" cy="40005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22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953500" y="0"/>
            <a:ext cx="32385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953500" y="0"/>
            <a:ext cx="57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История.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19250" y="1543050"/>
            <a:ext cx="8953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ИСТОРИЯ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[Какое событие рассматриваем]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457200"/>
            <a:ext cx="4057650" cy="563880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карту, портрет или документ]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00600" y="457200"/>
            <a:ext cx="3771900" cy="56388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[Когда и где произошло]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[Кто участвовал]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Причины и повод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466850"/>
            <a:ext cx="393382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Причины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[Причина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[Причина 2]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638675" y="1466850"/>
            <a:ext cx="393382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Повод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[Что стало толчком]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Ход событий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57200" y="3276600"/>
            <a:ext cx="81153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47788" y="315277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14350" y="1847850"/>
            <a:ext cx="2295525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[Что произошло]</a:t>
            </a:r>
          </a:p>
        </p:txBody>
      </p:sp>
      <p:sp>
        <p:nvSpPr>
          <p:cNvPr id="6" name="Oval 5"/>
          <p:cNvSpPr/>
          <p:nvPr/>
        </p:nvSpPr>
        <p:spPr>
          <a:xfrm>
            <a:off x="3376612" y="315277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43175" y="3524250"/>
            <a:ext cx="2295525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[Что произошло]</a:t>
            </a:r>
          </a:p>
        </p:txBody>
      </p:sp>
      <p:sp>
        <p:nvSpPr>
          <p:cNvPr id="8" name="Oval 7"/>
          <p:cNvSpPr/>
          <p:nvPr/>
        </p:nvSpPr>
        <p:spPr>
          <a:xfrm>
            <a:off x="5405438" y="315277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0" y="1847850"/>
            <a:ext cx="2295525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[Что произошло]</a:t>
            </a:r>
          </a:p>
        </p:txBody>
      </p:sp>
      <p:sp>
        <p:nvSpPr>
          <p:cNvPr id="10" name="Oval 9"/>
          <p:cNvSpPr/>
          <p:nvPr/>
        </p:nvSpPr>
        <p:spPr>
          <a:xfrm>
            <a:off x="7434262" y="315277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00825" y="3524250"/>
            <a:ext cx="2295525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[Что произошло]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Главные участники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457200"/>
            <a:ext cx="8115300" cy="17653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[Имя]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[Роль и главный поступок]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2393950"/>
            <a:ext cx="8115300" cy="17653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[Имя]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[Роль и главный поступок]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4330700"/>
            <a:ext cx="8115300" cy="17653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[Имя]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[Роль и главный поступок]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Итоги и значение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5391150"/>
            <a:ext cx="81153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[Ваш вывод одной фразой]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57200" y="1038225"/>
            <a:ext cx="393382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Итоги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[Что изменилось сразу]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638675" y="1038225"/>
            <a:ext cx="393382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Значение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[На что повлияло потом]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Oval 2"/>
          <p:cNvSpPr/>
          <p:nvPr/>
        </p:nvSpPr>
        <p:spPr>
          <a:xfrm>
            <a:off x="4572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0150" y="1847850"/>
            <a:ext cx="73723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Oval 4"/>
          <p:cNvSpPr/>
          <p:nvPr/>
        </p:nvSpPr>
        <p:spPr>
          <a:xfrm>
            <a:off x="4572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0150" y="2838450"/>
            <a:ext cx="73723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Oval 6"/>
          <p:cNvSpPr/>
          <p:nvPr/>
        </p:nvSpPr>
        <p:spPr>
          <a:xfrm>
            <a:off x="4572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00150" y="3829050"/>
            <a:ext cx="73723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115300" cy="56388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Терракота">
      <a:dk1>
        <a:srgbClr val="33221A"/>
      </a:dk1>
      <a:lt1>
        <a:srgbClr val="FFFAF5"/>
      </a:lt1>
      <a:dk2>
        <a:srgbClr val="7A6355"/>
      </a:dk2>
      <a:lt2>
        <a:srgbClr val="F8EADF"/>
      </a:lt2>
      <a:accent1>
        <a:srgbClr val="B5532C"/>
      </a:accent1>
      <a:accent2>
        <a:srgbClr val="DC8F5F"/>
      </a:accent2>
      <a:accent3>
        <a:srgbClr val="EED9C9"/>
      </a:accent3>
      <a:accent4>
        <a:srgbClr val="3E6259"/>
      </a:accent4>
      <a:accent5>
        <a:srgbClr val="DC8F5F"/>
      </a:accent5>
      <a:accent6>
        <a:srgbClr val="B5532C"/>
      </a:accent6>
      <a:hlink>
        <a:srgbClr val="B5532C"/>
      </a:hlink>
      <a:folHlink>
        <a:srgbClr val="7A6355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