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Начните с вопроса: почему это событие важно до сих пор.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09750"/>
            <a:ext cx="76200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989070"/>
            <a:ext cx="76200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Plaque 3"/>
          <p:cNvSpPr/>
          <p:nvPr/>
        </p:nvSpPr>
        <p:spPr>
          <a:xfrm>
            <a:off x="1143000" y="857250"/>
            <a:ext cx="9906000" cy="5143500"/>
          </a:xfrm>
          <a:prstGeom prst="plaque">
            <a:avLst>
              <a:gd name="adj" fmla="val 10000"/>
            </a:avLst>
          </a:prstGeom>
          <a:solidFill>
            <a:schemeClr val="bg2"/>
          </a:solidFill>
          <a:ln w="317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laque 4"/>
          <p:cNvSpPr/>
          <p:nvPr/>
        </p:nvSpPr>
        <p:spPr>
          <a:xfrm>
            <a:off x="1333500" y="1047750"/>
            <a:ext cx="9525000" cy="4762500"/>
          </a:xfrm>
          <a:prstGeom prst="plaque">
            <a:avLst>
              <a:gd name="adj" fmla="val 10000"/>
            </a:avLst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809750"/>
            <a:ext cx="76200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989070"/>
            <a:ext cx="76200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que 3"/>
          <p:cNvSpPr/>
          <p:nvPr/>
        </p:nvSpPr>
        <p:spPr>
          <a:xfrm>
            <a:off x="1143000" y="857250"/>
            <a:ext cx="9906000" cy="5143500"/>
          </a:xfrm>
          <a:prstGeom prst="plaque">
            <a:avLst>
              <a:gd name="adj" fmla="val 10000"/>
            </a:avLst>
          </a:prstGeom>
          <a:solidFill>
            <a:schemeClr val="bg2"/>
          </a:solidFill>
          <a:ln w="317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laque 4"/>
          <p:cNvSpPr/>
          <p:nvPr/>
        </p:nvSpPr>
        <p:spPr>
          <a:xfrm>
            <a:off x="1333500" y="1047750"/>
            <a:ext cx="9525000" cy="4762500"/>
          </a:xfrm>
          <a:prstGeom prst="plaque">
            <a:avLst>
              <a:gd name="adj" fmla="val 10000"/>
            </a:avLst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История.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1733550"/>
            <a:ext cx="7620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ИСТОРИЯ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[Какое событие рассматриваем]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карту, портрет или документ]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[Когда и где произошло]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участвовал]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Причины и повод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Причины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[Причина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[Причина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Повод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стало толчком]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Ход событий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[Что произошло]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участники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0977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[Имя]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[Роль и главный поступок]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097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и значение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[Ваш вывод одной фразой]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Итоги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изменилось сразу]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Значение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[На что повлияло потом]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669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575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4817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ергамент">
      <a:dk1>
        <a:srgbClr val="2E2213"/>
      </a:dk1>
      <a:lt1>
        <a:srgbClr val="F6EEDC"/>
      </a:lt1>
      <a:dk2>
        <a:srgbClr val="6F5F44"/>
      </a:dk2>
      <a:lt2>
        <a:srgbClr val="EBDFC4"/>
      </a:lt2>
      <a:accent1>
        <a:srgbClr val="7B3F1D"/>
      </a:accent1>
      <a:accent2>
        <a:srgbClr val="B0803F"/>
      </a:accent2>
      <a:accent3>
        <a:srgbClr val="D8C8A5"/>
      </a:accent3>
      <a:accent4>
        <a:srgbClr val="4F5F3B"/>
      </a:accent4>
      <a:accent5>
        <a:srgbClr val="B0803F"/>
      </a:accent5>
      <a:accent6>
        <a:srgbClr val="7B3F1D"/>
      </a:accent6>
      <a:hlink>
        <a:srgbClr val="7B3F1D"/>
      </a:hlink>
      <a:folHlink>
        <a:srgbClr val="6F5F44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