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Начните с вопроса: почему это событие важно до сих пор.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История.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ИСТОРИЯ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[Какое событие рассматриваем]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карту, портрет или документ]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и где произошло]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участвовал]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Причины и повод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Причины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[Причина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[Причина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Повод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стало толчком]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Ход событий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участники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 и значение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[Ваш вывод одной фразой]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Итоги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изменилось сразу]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Значение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что повлияло потом]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Россия строгая">
      <a:dk1>
        <a:srgbClr val="14213D"/>
      </a:dk1>
      <a:lt1>
        <a:srgbClr val="FFFFFF"/>
      </a:lt1>
      <a:dk2>
        <a:srgbClr val="5A657C"/>
      </a:dk2>
      <a:lt2>
        <a:srgbClr val="EEF1F7"/>
      </a:lt2>
      <a:accent1>
        <a:srgbClr val="0B3D91"/>
      </a:accent1>
      <a:accent2>
        <a:srgbClr val="D52B1E"/>
      </a:accent2>
      <a:accent3>
        <a:srgbClr val="D5DBE8"/>
      </a:accent3>
      <a:accent4>
        <a:srgbClr val="C9A227"/>
      </a:accent4>
      <a:accent5>
        <a:srgbClr val="D52B1E"/>
      </a:accent5>
      <a:accent6>
        <a:srgbClr val="0B3D91"/>
      </a:accent6>
      <a:hlink>
        <a:srgbClr val="0B3D91"/>
      </a:hlink>
      <a:folHlink>
        <a:srgbClr val="5A657C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