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000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000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000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000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772900" y="0"/>
            <a:ext cx="419100" cy="1047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772900" y="1104900"/>
            <a:ext cx="419100" cy="57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772900" y="1733550"/>
            <a:ext cx="419100" cy="285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Информатика.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000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ИНФОРМАТИКА</a:t>
            </a:r>
          </a:p>
        </p:txBody>
      </p:sp>
    </p:spTree>
  </p:cSld>
  <p:clrMapOvr>
    <a:masterClrMapping/>
  </p:clrMapOvr>
  <p:transition spd="med">
    <p:cover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это и зачем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Определение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[Своими словами]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Где используется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 2]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cover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Алгоритм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2843212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Вход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[Что получаем]</a:t>
            </a:r>
          </a:p>
        </p:txBody>
      </p:sp>
      <p:sp>
        <p:nvSpPr>
          <p:cNvPr id="5" name="Chevron 4"/>
          <p:cNvSpPr/>
          <p:nvPr/>
        </p:nvSpPr>
        <p:spPr>
          <a:xfrm>
            <a:off x="3319462" y="1800225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Обработка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33762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[Что делаем]</a:t>
            </a:r>
          </a:p>
        </p:txBody>
      </p:sp>
      <p:sp>
        <p:nvSpPr>
          <p:cNvPr id="7" name="Chevron 6"/>
          <p:cNvSpPr/>
          <p:nvPr/>
        </p:nvSpPr>
        <p:spPr>
          <a:xfrm>
            <a:off x="6029325" y="1800225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Проверка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3625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[Условие]</a:t>
            </a:r>
          </a:p>
        </p:txBody>
      </p:sp>
      <p:sp>
        <p:nvSpPr>
          <p:cNvPr id="9" name="Chevron 8"/>
          <p:cNvSpPr/>
          <p:nvPr/>
        </p:nvSpPr>
        <p:spPr>
          <a:xfrm>
            <a:off x="8739188" y="1800225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Выход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3488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[Что выдаём]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cover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Пример кода или программы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код или снимок экрана]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делает программа]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[На что обратить внимание]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cover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cover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cover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cover dir="l"/>
  </p:transition>
</p:sld>
</file>

<file path=ppt/theme/theme1.xml><?xml version="1.0" encoding="utf-8"?>
<a:theme xmlns:a="http://schemas.openxmlformats.org/drawingml/2006/main" name="Office Theme">
  <a:themeElements>
    <a:clrScheme name="Scribo Плитка">
      <a:dk1>
        <a:srgbClr val="2A1A2E"/>
      </a:dk1>
      <a:lt1>
        <a:srgbClr val="FFFFFF"/>
      </a:lt1>
      <a:dk2>
        <a:srgbClr val="715E75"/>
      </a:dk2>
      <a:lt2>
        <a:srgbClr val="F5ECF5"/>
      </a:lt2>
      <a:accent1>
        <a:srgbClr val="7A2E78"/>
      </a:accent1>
      <a:accent2>
        <a:srgbClr val="B867B5"/>
      </a:accent2>
      <a:accent3>
        <a:srgbClr val="E8D5E8"/>
      </a:accent3>
      <a:accent4>
        <a:srgbClr val="E8A33D"/>
      </a:accent4>
      <a:accent5>
        <a:srgbClr val="B867B5"/>
      </a:accent5>
      <a:accent6>
        <a:srgbClr val="7A2E78"/>
      </a:accent6>
      <a:hlink>
        <a:srgbClr val="7A2E78"/>
      </a:hlink>
      <a:folHlink>
        <a:srgbClr val="715E75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Информатика.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