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Hexagon 3"/>
          <p:cNvSpPr/>
          <p:nvPr/>
        </p:nvSpPr>
        <p:spPr>
          <a:xfrm>
            <a:off x="6858000" y="1905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85800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2665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2665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86396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9531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195310" y="32766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53262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20127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3262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20127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53262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20127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86993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153858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869930" y="173355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153858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287589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1287589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421320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354455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421320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Hexagon 3"/>
          <p:cNvSpPr/>
          <p:nvPr/>
        </p:nvSpPr>
        <p:spPr>
          <a:xfrm>
            <a:off x="6858000" y="1905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85800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52665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2665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86396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9531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195310" y="327660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53262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201275" y="9620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532620" y="173355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10201275" y="250507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53262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20127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10869930" y="1905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153858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869930" y="1733550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153858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287589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12875895" y="4048125"/>
            <a:ext cx="1200150" cy="1045845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4213205" y="9620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13544550" y="3276600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14213205" y="4048125"/>
            <a:ext cx="1200150" cy="1045845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10191750" y="-28575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Hexagon 3"/>
          <p:cNvSpPr/>
          <p:nvPr/>
        </p:nvSpPr>
        <p:spPr>
          <a:xfrm>
            <a:off x="10518648" y="9144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10191750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10845546" y="-28575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10845546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11499342" y="-28575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11826240" y="9144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11499342" y="46863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12153138" y="468630"/>
            <a:ext cx="586740" cy="511302"/>
          </a:xfrm>
          <a:prstGeom prst="hexagon">
            <a:avLst/>
          </a:prstGeom>
          <a:solidFill>
            <a:schemeClr val="accent2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2480036" y="845820"/>
            <a:ext cx="586740" cy="511302"/>
          </a:xfrm>
          <a:prstGeom prst="hexagon">
            <a:avLst/>
          </a:prstGeom>
          <a:solidFill>
            <a:schemeClr val="accent1">
              <a:alpha val="44999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Химия.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ХИМИЯ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Вещество или элемент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Свойство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Формула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[Формула]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Группа, период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[Значения]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Внешний вид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[Описание]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Где встречается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[Описание]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Реакция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Уравнение. [Уравнение реакции]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Исходные вещества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взяли]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Условия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[Нагрев, катализатор]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Продукты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Применение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[Отрасль]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используют]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[Отрасль]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используют]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[Быт]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встречаем]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Польза и опасность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Польза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[Пример]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Опасность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нужно соблюдать]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оты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