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География.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ГЕОГРАФИЯ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[Территория или объект]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находится]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известен]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сведения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Значение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Площадь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км²]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Население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человек]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Климат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[Тип]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Природная зона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[Название]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[Что показывает диаграмма: население, отрасли, климат]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[Главный вывод]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[Источник данных]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Природа и хозяйство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Природа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[Особенность]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Хозяйство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[Отрасль]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орской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