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858000" cy="188976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8960"/>
            <a:ext cx="6858000" cy="115824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4000500" y="2190750"/>
            <a:ext cx="6096000" cy="4667250"/>
          </a:xfrm>
          <a:custGeom>
            <a:avLst/>
            <a:gdLst/>
            <a:ahLst/>
            <a:cxnLst/>
            <a:rect l="l" t="t" r="r" b="b"/>
            <a:pathLst>
              <a:path w="6096000" h="4667250">
                <a:moveTo>
                  <a:pt x="0" y="4667250"/>
                </a:moveTo>
                <a:lnTo>
                  <a:pt x="3619500" y="0"/>
                </a:lnTo>
                <a:lnTo>
                  <a:pt x="6096000" y="46672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1238250"/>
            <a:ext cx="7239000" cy="5619750"/>
          </a:xfrm>
          <a:custGeom>
            <a:avLst/>
            <a:gdLst/>
            <a:ahLst/>
            <a:cxnLst/>
            <a:rect l="l" t="t" r="r" b="b"/>
            <a:pathLst>
              <a:path w="7239000" h="5619750">
                <a:moveTo>
                  <a:pt x="0" y="5619750"/>
                </a:moveTo>
                <a:lnTo>
                  <a:pt x="3238500" y="0"/>
                </a:lnTo>
                <a:lnTo>
                  <a:pt x="7239000" y="5619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571500"/>
            <a:ext cx="857250" cy="857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047750"/>
            <a:ext cx="6858000" cy="188976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108960"/>
            <a:ext cx="6858000" cy="115824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reeform 3"/>
          <p:cNvSpPr/>
          <p:nvPr/>
        </p:nvSpPr>
        <p:spPr>
          <a:xfrm>
            <a:off x="4000500" y="2190750"/>
            <a:ext cx="6096000" cy="4667250"/>
          </a:xfrm>
          <a:custGeom>
            <a:avLst/>
            <a:gdLst/>
            <a:ahLst/>
            <a:cxnLst/>
            <a:rect l="l" t="t" r="r" b="b"/>
            <a:pathLst>
              <a:path w="6096000" h="4667250">
                <a:moveTo>
                  <a:pt x="0" y="4667250"/>
                </a:moveTo>
                <a:lnTo>
                  <a:pt x="3619500" y="0"/>
                </a:lnTo>
                <a:lnTo>
                  <a:pt x="6096000" y="46672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858000" y="1238250"/>
            <a:ext cx="7239000" cy="5619750"/>
          </a:xfrm>
          <a:custGeom>
            <a:avLst/>
            <a:gdLst/>
            <a:ahLst/>
            <a:cxnLst/>
            <a:rect l="l" t="t" r="r" b="b"/>
            <a:pathLst>
              <a:path w="7239000" h="5619750">
                <a:moveTo>
                  <a:pt x="0" y="5619750"/>
                </a:moveTo>
                <a:lnTo>
                  <a:pt x="3238500" y="0"/>
                </a:lnTo>
                <a:lnTo>
                  <a:pt x="7239000" y="56197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571500"/>
            <a:ext cx="857250" cy="857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9334500" y="0"/>
            <a:ext cx="2857500" cy="857250"/>
          </a:xfrm>
          <a:custGeom>
            <a:avLst/>
            <a:gdLst/>
            <a:ahLst/>
            <a:cxnLst/>
            <a:rect l="l" t="t" r="r" b="b"/>
            <a:pathLst>
              <a:path w="2857500" h="857250">
                <a:moveTo>
                  <a:pt x="0" y="0"/>
                </a:moveTo>
                <a:lnTo>
                  <a:pt x="2857500" y="0"/>
                </a:lnTo>
                <a:lnTo>
                  <a:pt x="2857500" y="85725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0477500" y="0"/>
            <a:ext cx="1714500" cy="533400"/>
          </a:xfrm>
          <a:custGeom>
            <a:avLst/>
            <a:gdLst/>
            <a:ahLst/>
            <a:cxnLst/>
            <a:rect l="l" t="t" r="r" b="b"/>
            <a:pathLst>
              <a:path w="1714500" h="533400">
                <a:moveTo>
                  <a:pt x="0" y="0"/>
                </a:moveTo>
                <a:lnTo>
                  <a:pt x="1714500" y="0"/>
                </a:lnTo>
                <a:lnTo>
                  <a:pt x="1714500" y="533400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1104900"/>
            <a:ext cx="121920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География.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71550"/>
            <a:ext cx="6858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ГЕОГРАФИЯ</a:t>
            </a:r>
          </a:p>
        </p:txBody>
      </p:sp>
    </p:spTree>
  </p:cSld>
  <p:clrMapOvr>
    <a:masterClrMapping/>
  </p:clrMapOvr>
  <p:transition spd="med">
    <p:wipe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[Территория или объект]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находится]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известен]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wipe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Главные сведения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228850"/>
          <a:ext cx="10972800" cy="2952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/>
                <a:gridCol w="5486400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Значение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Площадь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км²]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Население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 человек]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Климат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[Тип]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Природная зона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[Название]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wipe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[Что показывает диаграмма: население, отрасли, климат]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[Главный вывод]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[Источник данных]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wipe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Природа и хозяйство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Природа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[Особенность]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Хозяйство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[Отрасль]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wipe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wipe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wipe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wipe dir="l"/>
  </p:transition>
</p:sld>
</file>

<file path=ppt/theme/theme1.xml><?xml version="1.0" encoding="utf-8"?>
<a:theme xmlns:a="http://schemas.openxmlformats.org/drawingml/2006/main" name="Office Theme">
  <a:themeElements>
    <a:clrScheme name="Scribo Гор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