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096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096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 rot="20280000">
            <a:off x="8286750" y="2707005"/>
            <a:ext cx="1714500" cy="106299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7429500" y="2175510"/>
            <a:ext cx="3429000" cy="212598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0280000">
            <a:off x="6572250" y="1644015"/>
            <a:ext cx="5143500" cy="318897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0280000">
            <a:off x="5715000" y="1112520"/>
            <a:ext cx="6858000" cy="425196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32520" y="28270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69980" y="1798320"/>
            <a:ext cx="342900" cy="34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5060" y="3924300"/>
            <a:ext cx="274320" cy="2743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096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096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 rot="20280000">
            <a:off x="8286750" y="2707005"/>
            <a:ext cx="1714500" cy="106299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7429500" y="2175510"/>
            <a:ext cx="3429000" cy="212598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0280000">
            <a:off x="6572250" y="1644015"/>
            <a:ext cx="5143500" cy="318897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0280000">
            <a:off x="5715000" y="1112520"/>
            <a:ext cx="6858000" cy="425196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32520" y="28270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69980" y="1798320"/>
            <a:ext cx="342900" cy="34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5060" y="3924300"/>
            <a:ext cx="274320" cy="2743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 rot="20280000">
            <a:off x="11176000" y="-12700"/>
            <a:ext cx="1270000" cy="7874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 rot="20280000">
            <a:off x="10541000" y="-406400"/>
            <a:ext cx="2540000" cy="15748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9906000" y="-800100"/>
            <a:ext cx="3810000" cy="23622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582400" y="1524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2992100" y="-419100"/>
            <a:ext cx="190500" cy="19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72700" y="762000"/>
            <a:ext cx="152400" cy="15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Физика.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ФИЗИКА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Закон и формула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Закон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[Формулировка]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[Кто открыл и когда]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Формула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[Формула]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[Величины и единицы]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Опыт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Оборудование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понадобилось]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Ход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делали]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Результат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увидели]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График зависимости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3238500" cy="45148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[Какая зависимость]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будет, если увеличить величину]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28800"/>
          <a:ext cx="7505700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Применение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[Прибор]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работает]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[Явление]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объяснить]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[Технология]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[Где применяется]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Орбиты">
      <a:dk1>
        <a:srgbClr val="0E2F3B"/>
      </a:dk1>
      <a:lt1>
        <a:srgbClr val="F4FAFC"/>
      </a:lt1>
      <a:dk2>
        <a:srgbClr val="557480"/>
      </a:dk2>
      <a:lt2>
        <a:srgbClr val="DFF1F6"/>
      </a:lt2>
      <a:accent1>
        <a:srgbClr val="0F6E8C"/>
      </a:accent1>
      <a:accent2>
        <a:srgbClr val="46AFC8"/>
      </a:accent2>
      <a:accent3>
        <a:srgbClr val="C7E3EB"/>
      </a:accent3>
      <a:accent4>
        <a:srgbClr val="F2A65A"/>
      </a:accent4>
      <a:accent5>
        <a:srgbClr val="46AFC8"/>
      </a:accent5>
      <a:accent6>
        <a:srgbClr val="0F6E8C"/>
      </a:accent6>
      <a:hlink>
        <a:srgbClr val="0F6E8C"/>
      </a:hlink>
      <a:folHlink>
        <a:srgbClr val="557480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Физика.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