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"/>
            <a:ext cx="295275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4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50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67250" y="18478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39243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7250" y="28384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39243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0" y="38290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810500" y="22288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162550" y="2552700"/>
            <a:ext cx="52959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16255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781050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45845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867400" y="1428750"/>
            <a:ext cx="38862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4000500" y="2952750"/>
            <a:ext cx="2476500" cy="1619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924300" y="2876550"/>
            <a:ext cx="2476500" cy="1619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48450" y="2952750"/>
            <a:ext cx="2476500" cy="1619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72250" y="2876550"/>
            <a:ext cx="2476500" cy="1619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296400" y="2952750"/>
            <a:ext cx="2476500" cy="1619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220200" y="2876550"/>
            <a:ext cx="2476500" cy="1619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[Что изменилось в итоге]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924300" y="2847975"/>
            <a:ext cx="77724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4772025" y="27241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81450" y="1419225"/>
            <a:ext cx="22098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7" name="Oval 6"/>
          <p:cNvSpPr/>
          <p:nvPr/>
        </p:nvSpPr>
        <p:spPr>
          <a:xfrm>
            <a:off x="6715125" y="27241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24550" y="3095625"/>
            <a:ext cx="22098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9" name="Oval 8"/>
          <p:cNvSpPr/>
          <p:nvPr/>
        </p:nvSpPr>
        <p:spPr>
          <a:xfrm>
            <a:off x="8658225" y="27241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7650" y="1419225"/>
            <a:ext cx="22098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1" name="Oval 10"/>
          <p:cNvSpPr/>
          <p:nvPr/>
        </p:nvSpPr>
        <p:spPr>
          <a:xfrm>
            <a:off x="10601325" y="27241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10750" y="3095625"/>
            <a:ext cx="22098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4000500" y="1114425"/>
            <a:ext cx="37623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924300" y="1038225"/>
            <a:ext cx="37623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[Минус]</a:t>
            </a:r>
          </a:p>
        </p:txBody>
      </p:sp>
      <p:sp>
        <p:nvSpPr>
          <p:cNvPr id="6" name="Rectangle 5"/>
          <p:cNvSpPr/>
          <p:nvPr/>
        </p:nvSpPr>
        <p:spPr>
          <a:xfrm>
            <a:off x="8010525" y="1114425"/>
            <a:ext cx="37623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34325" y="1038225"/>
            <a:ext cx="37623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67250" y="18478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39243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7250" y="28384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39243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0" y="38290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24300" y="457200"/>
            <a:ext cx="7772400" cy="56388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Яркие полосы">
      <a:dk1>
        <a:srgbClr val="1B1B2F"/>
      </a:dk1>
      <a:lt1>
        <a:srgbClr val="FFFFFF"/>
      </a:lt1>
      <a:dk2>
        <a:srgbClr val="5A5A72"/>
      </a:dk2>
      <a:lt2>
        <a:srgbClr val="FFF3D6"/>
      </a:lt2>
      <a:accent1>
        <a:srgbClr val="FF4D6D"/>
      </a:accent1>
      <a:accent2>
        <a:srgbClr val="FFB703"/>
      </a:accent2>
      <a:accent3>
        <a:srgbClr val="F1E3C0"/>
      </a:accent3>
      <a:accent4>
        <a:srgbClr val="3A86FF"/>
      </a:accent4>
      <a:accent5>
        <a:srgbClr val="FFB703"/>
      </a:accent5>
      <a:accent6>
        <a:srgbClr val="FF4D6D"/>
      </a:accent6>
      <a:hlink>
        <a:srgbClr val="FF4D6D"/>
      </a:hlink>
      <a:folHlink>
        <a:srgbClr val="5A5A72"/>
      </a:folHlink>
    </a:clrScheme>
    <a:fontScheme name="Scribo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