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574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298132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5737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05175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05175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05175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7660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4785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2425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4785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2425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[Минус]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орской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