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 rot="21360000">
            <a:off x="6953250" y="1428750"/>
            <a:ext cx="238125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 rot="240000">
            <a:off x="9239250" y="1428750"/>
            <a:ext cx="2381250" cy="381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429500" y="19050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620250" y="19050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429500" y="24003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620250" y="24003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29500" y="28956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620250" y="28956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29500" y="33909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9620250" y="33909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429500" y="38862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20250" y="38862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29500" y="4381500"/>
            <a:ext cx="114300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620250" y="4381500"/>
            <a:ext cx="1619250" cy="76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19050">
            <a:solidFill>
              <a:schemeClr val="accent1"/>
            </a:solidFill>
          </a:ln>
        </p:spPr>
      </p:cxnSp>
      <p:sp>
        <p:nvSpPr>
          <p:cNvPr id="23" name="Rectangle 2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70510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28950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28950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905000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52800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5280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52800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5280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52800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5280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324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200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95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200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71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200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95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200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71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1447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51447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514475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514475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Старая книга">
      <a:dk1>
        <a:srgbClr val="2F2618"/>
      </a:dk1>
      <a:lt1>
        <a:srgbClr val="FBF6EC"/>
      </a:lt1>
      <a:dk2>
        <a:srgbClr val="75664E"/>
      </a:dk2>
      <a:lt2>
        <a:srgbClr val="F3E9D6"/>
      </a:lt2>
      <a:accent1>
        <a:srgbClr val="A9762B"/>
      </a:accent1>
      <a:accent2>
        <a:srgbClr val="D2A863"/>
      </a:accent2>
      <a:accent3>
        <a:srgbClr val="E5D7BC"/>
      </a:accent3>
      <a:accent4>
        <a:srgbClr val="7A3E22"/>
      </a:accent4>
      <a:accent5>
        <a:srgbClr val="D2A863"/>
      </a:accent5>
      <a:accent6>
        <a:srgbClr val="A9762B"/>
      </a:accent6>
      <a:hlink>
        <a:srgbClr val="A9762B"/>
      </a:hlink>
      <a:folHlink>
        <a:srgbClr val="75664E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