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Подсказки лежат здесь, в заметках. Говорите своими словами, слайд только помогает.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15 секунд. Назовите три части и переходите к первой.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Определение своими словами, затем виды и один пример.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Не называйте все даты, выберите поворотную. Если истории в теме нет, замените слайд сравнением.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Ваше мнение здесь важнее пересказа.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1912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1912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1912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1912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6667500" y="-952500"/>
            <a:ext cx="5334000" cy="5334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25000" y="2286000"/>
            <a:ext cx="4000500" cy="4000500"/>
          </a:xfrm>
          <a:prstGeom prst="ellipse">
            <a:avLst/>
          </a:prstGeom>
          <a:solidFill>
            <a:schemeClr val="accent2">
              <a:alpha val="8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4095750"/>
            <a:ext cx="2286000" cy="2286000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доклада]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Дисциплина: [название]. [Вуз или колледж,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1912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ДОКЛАД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 чём пойдёт речь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669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955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часть темы]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575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861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часть темы]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481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767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часть темы]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[Первая часть. Что это такое и из чего состоит]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6765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3000375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30003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30003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30003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876425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[Понятие]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3324225"/>
            <a:ext cx="3543300" cy="161925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24350" y="3324225"/>
            <a:ext cx="3543300" cy="161925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39100" y="3324225"/>
            <a:ext cx="3543300" cy="161925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[Вторая часть. Как это развивалось]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изменилось в итоге]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00" y="329565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Oval 5"/>
          <p:cNvSpPr/>
          <p:nvPr/>
        </p:nvSpPr>
        <p:spPr>
          <a:xfrm>
            <a:off x="1857375" y="31718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6750" y="18669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4600575" y="31718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09950" y="35433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Oval 9"/>
          <p:cNvSpPr/>
          <p:nvPr/>
        </p:nvSpPr>
        <p:spPr>
          <a:xfrm>
            <a:off x="7343775" y="317182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53150" y="186690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2" name="Oval 11"/>
          <p:cNvSpPr/>
          <p:nvPr/>
        </p:nvSpPr>
        <p:spPr>
          <a:xfrm>
            <a:off x="10086975" y="317182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96350" y="354330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[Третья часть. Какие есть точки зрения]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[С чем вы согласны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8590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[Подход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[Минус]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85900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[Подход 2]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[Минус]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669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955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первой части]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575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861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второй части]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4817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7672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третьей части]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90650"/>
            <a:ext cx="10972800" cy="4667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[Автор И. О. Название книги. Город : Издательство, год. Число страниц]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[Автор И. О. Название статьи // Журнал. Год. № 0. С. 00-00]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3. [Название материала : сайт. URL: адрес (дата обращения: дата)]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Пастель розовая">
      <a:dk1>
        <a:srgbClr val="3B2A33"/>
      </a:dk1>
      <a:lt1>
        <a:srgbClr val="FFF7F8"/>
      </a:lt1>
      <a:dk2>
        <a:srgbClr val="7E6A74"/>
      </a:dk2>
      <a:lt2>
        <a:srgbClr val="FDE8EC"/>
      </a:lt2>
      <a:accent1>
        <a:srgbClr val="E58FA5"/>
      </a:accent1>
      <a:accent2>
        <a:srgbClr val="F6C1CC"/>
      </a:accent2>
      <a:accent3>
        <a:srgbClr val="F6DCE2"/>
      </a:accent3>
      <a:accent4>
        <a:srgbClr val="9DC9C4"/>
      </a:accent4>
      <a:accent5>
        <a:srgbClr val="F6C1CC"/>
      </a:accent5>
      <a:accent6>
        <a:srgbClr val="E58FA5"/>
      </a:accent6>
      <a:hlink>
        <a:srgbClr val="E58FA5"/>
      </a:hlink>
      <a:folHlink>
        <a:srgbClr val="7E6A74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