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Подсказки лежат здесь, в заметках. Говорите своими словами, слайд только помогает.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15 секунд. Назовите три части и переходите к первой.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Определение своими словами, затем виды и один пример.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Не называйте все даты, выберите поворотную. Если истории в теме нет, замените слайд сравнением.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Ваше мнение здесь важнее пересказа.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905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5905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 rot="21360000">
            <a:off x="6953250" y="1428750"/>
            <a:ext cx="238125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40000">
            <a:off x="9239250" y="1428750"/>
            <a:ext cx="238125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29500" y="19050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20250" y="19050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9500" y="24003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20250" y="24003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29500" y="28956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20250" y="28956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29500" y="33909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20250" y="33909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9500" y="38862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0250" y="38862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29500" y="43815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43815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5905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5905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 rot="21360000">
            <a:off x="6953250" y="1428750"/>
            <a:ext cx="238125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40000">
            <a:off x="9239250" y="1428750"/>
            <a:ext cx="238125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29500" y="19050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20250" y="19050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9500" y="24003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20250" y="24003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29500" y="28956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20250" y="28956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29500" y="33909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20250" y="33909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9500" y="38862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0250" y="38862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29500" y="43815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43815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Дисциплина: [название]. [Вуз или колледж,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ДОКЛАД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пойдёт речь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669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955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часть темы]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575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86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часть темы]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481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76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часть темы]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[Первая часть. Что это такое и из чего состоит]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6765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3000375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876425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324225"/>
            <a:ext cx="3543300" cy="1619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32422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4350" y="3324225"/>
            <a:ext cx="3543300" cy="1619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24350" y="332422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39100" y="3324225"/>
            <a:ext cx="3543300" cy="1619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39100" y="332422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[Вторая часть. Как это развивалось]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изменилось в итоге]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" y="32956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1857375" y="31718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750" y="18669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4600575" y="31718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09950" y="35433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7343775" y="31718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53150" y="18669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Oval 11"/>
          <p:cNvSpPr/>
          <p:nvPr/>
        </p:nvSpPr>
        <p:spPr>
          <a:xfrm>
            <a:off x="10086975" y="31718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96350" y="35433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[Третья часть. Какие есть точки зрения]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[С чем вы согласны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8590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8590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8590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2]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8590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669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955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первой части]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575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86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второй части]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481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76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третьей части]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4667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[Автор И. О. Название книги. Город : Издательство, год. Число страниц]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[Автор И. О. Название статьи // Журнал. Год. № 0. С. 00-00]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[Название материала : сайт. URL: адрес (дата обращения: дата)]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Открытая книга">
      <a:dk1>
        <a:srgbClr val="2A1418"/>
      </a:dk1>
      <a:lt1>
        <a:srgbClr val="FFFFFF"/>
      </a:lt1>
      <a:dk2>
        <a:srgbClr val="74585D"/>
      </a:dk2>
      <a:lt2>
        <a:srgbClr val="F7ECEE"/>
      </a:lt2>
      <a:accent1>
        <a:srgbClr val="8C1C33"/>
      </a:accent1>
      <a:accent2>
        <a:srgbClr val="C25468"/>
      </a:accent2>
      <a:accent3>
        <a:srgbClr val="EBD3D8"/>
      </a:accent3>
      <a:accent4>
        <a:srgbClr val="C9A227"/>
      </a:accent4>
      <a:accent5>
        <a:srgbClr val="C25468"/>
      </a:accent5>
      <a:accent6>
        <a:srgbClr val="8C1C33"/>
      </a:accent6>
      <a:hlink>
        <a:srgbClr val="8C1C33"/>
      </a:hlink>
      <a:folHlink>
        <a:srgbClr val="74585D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