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Подсказки лежат здесь, в заметках. Говорите своими словами, слайд только помогает.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15 секунд. Назовите три части и переходите к первой.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Определение своими словами, затем виды и один пример.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Не называйте все даты, выберите поворотную. Если истории в теме нет, замените слайд сравнением.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Ваше мнение здесь важнее пересказа.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38250"/>
            <a:ext cx="7524750" cy="259842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8120"/>
            <a:ext cx="7524750" cy="159258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71500" y="476250"/>
            <a:ext cx="11049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609600"/>
            <a:ext cx="11049000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6229350"/>
            <a:ext cx="11049000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" y="6286500"/>
            <a:ext cx="11049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572500" y="1143000"/>
            <a:ext cx="19050" cy="457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858250" y="123825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858250" y="179070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858250" y="2343150"/>
            <a:ext cx="13335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858250" y="289560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58250" y="344805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858250" y="4000500"/>
            <a:ext cx="13335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858250" y="455295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58250" y="510540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238250"/>
            <a:ext cx="7524750" cy="259842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08120"/>
            <a:ext cx="7524750" cy="159258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571500" y="476250"/>
            <a:ext cx="11049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571500" y="609600"/>
            <a:ext cx="11049000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571500" y="6229350"/>
            <a:ext cx="11049000" cy="190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571500" y="6286500"/>
            <a:ext cx="11049000" cy="762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572500" y="1143000"/>
            <a:ext cx="19050" cy="4572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858250" y="123825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858250" y="179070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8858250" y="2343150"/>
            <a:ext cx="13335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858250" y="289560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858250" y="344805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858250" y="4000500"/>
            <a:ext cx="13335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858250" y="4552950"/>
            <a:ext cx="266700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858250" y="5105400"/>
            <a:ext cx="2000250" cy="95250"/>
          </a:xfrm>
          <a:prstGeom prst="rect">
            <a:avLst/>
          </a:prstGeom>
          <a:solidFill>
            <a:schemeClr val="tx2">
              <a:alpha val="7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81000"/>
            <a:ext cx="10477500" cy="9144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381000" y="209550"/>
            <a:ext cx="11430000" cy="38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381000" y="6610350"/>
            <a:ext cx="11430000" cy="381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доклада]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Дисциплина: [название]. [Вуз или колледж,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62050"/>
            <a:ext cx="7524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ДОКЛАД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О чём пойдёт речь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часть темы]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часть темы]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часть темы]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[Первая часть. Что это такое и из чего состоит]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0" y="265747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4" name="Connector 3"/>
          <p:cNvCxnSpPr/>
          <p:nvPr/>
        </p:nvCxnSpPr>
        <p:spPr>
          <a:xfrm>
            <a:off x="2381250" y="2981325"/>
            <a:ext cx="742950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23812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09600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810750" y="2981325"/>
            <a:ext cx="0" cy="32385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4095750" y="1857375"/>
            <a:ext cx="4000500" cy="800100"/>
          </a:xfrm>
          <a:prstGeom prst="roundRect">
            <a:avLst>
              <a:gd name="adj" fmla="val 14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14300" tIns="38100" rIns="114300" bIns="381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[Понятие]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305175"/>
            <a:ext cx="3543300" cy="1619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1]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330517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324350" y="3305175"/>
            <a:ext cx="3543300" cy="1619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2]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24350" y="330517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8039100" y="3305175"/>
            <a:ext cx="3543300" cy="161925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[Вид 3]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1700" b="0" i="0">
                <a:solidFill>
                  <a:schemeClr val="tx2"/>
                </a:solidFill>
              </a:rPr>
              <a:t>[Признак и пример]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39100" y="3305175"/>
            <a:ext cx="3543300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[Вторая часть. Как это развивалось]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[Что изменилось в итоге]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609600" y="3276600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6" name="Oval 5"/>
          <p:cNvSpPr/>
          <p:nvPr/>
        </p:nvSpPr>
        <p:spPr>
          <a:xfrm>
            <a:off x="185737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66750" y="184785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8" name="Oval 7"/>
          <p:cNvSpPr/>
          <p:nvPr/>
        </p:nvSpPr>
        <p:spPr>
          <a:xfrm>
            <a:off x="4600575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409950" y="352425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0" name="Oval 9"/>
          <p:cNvSpPr/>
          <p:nvPr/>
        </p:nvSpPr>
        <p:spPr>
          <a:xfrm>
            <a:off x="7343775" y="3152775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153150" y="1847850"/>
            <a:ext cx="300990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2" name="Oval 11"/>
          <p:cNvSpPr/>
          <p:nvPr/>
        </p:nvSpPr>
        <p:spPr>
          <a:xfrm>
            <a:off x="10086975" y="3152775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896350" y="3524250"/>
            <a:ext cx="300990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[Год]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[Событие]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[Третья часть. Какие есть точки зрения]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[С чем вы согласны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tx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46685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noFill/>
          <a:ln>
            <a:noFill/>
          </a:ln>
        </p:spPr>
        <p:txBody>
          <a:bodyPr rtlCol="0" anchor="t" wrap="square" lIns="0" tIns="152400" rIns="76200" bIns="762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[Подход 2]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[Плюс]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[Минус]</a:t>
            </a:r>
          </a:p>
        </p:txBody>
      </p:sp>
      <p:sp>
        <p:nvSpPr>
          <p:cNvPr id="8" name="Rectangle 7"/>
          <p:cNvSpPr/>
          <p:nvPr/>
        </p:nvSpPr>
        <p:spPr>
          <a:xfrm>
            <a:off x="6219825" y="1466850"/>
            <a:ext cx="5362575" cy="2857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24479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первой части]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34385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второй части]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4429125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[Главная мысль третьей части]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[Автор И. О. Название книги. Город : Издательство, год. Число страниц]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[Автор И. О. Название статьи // Журнал. Год. № 0. С. 00-00]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3. [Название материала : сайт. URL: адрес (дата обращения: дата)]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Газета">
      <a:dk1>
        <a:srgbClr val="000000"/>
      </a:dk1>
      <a:lt1>
        <a:srgbClr val="FFFFFF"/>
      </a:lt1>
      <a:dk2>
        <a:srgbClr val="555555"/>
      </a:dk2>
      <a:lt2>
        <a:srgbClr val="F1F1F1"/>
      </a:lt2>
      <a:accent1>
        <a:srgbClr val="000000"/>
      </a:accent1>
      <a:accent2>
        <a:srgbClr val="555555"/>
      </a:accent2>
      <a:accent3>
        <a:srgbClr val="CCCCCC"/>
      </a:accent3>
      <a:accent4>
        <a:srgbClr val="999999"/>
      </a:accent4>
      <a:accent5>
        <a:srgbClr val="555555"/>
      </a:accent5>
      <a:accent6>
        <a:srgbClr val="000000"/>
      </a:accent6>
      <a:hlink>
        <a:srgbClr val="000000"/>
      </a:hlink>
      <a:folHlink>
        <a:srgbClr val="555555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Доклад.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