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onut 3"/>
          <p:cNvSpPr/>
          <p:nvPr/>
        </p:nvSpPr>
        <p:spPr>
          <a:xfrm>
            <a:off x="7239000" y="381000"/>
            <a:ext cx="5334000" cy="5334000"/>
          </a:xfrm>
          <a:prstGeom prst="donu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nut 4"/>
          <p:cNvSpPr/>
          <p:nvPr/>
        </p:nvSpPr>
        <p:spPr>
          <a:xfrm>
            <a:off x="8191500" y="1333500"/>
            <a:ext cx="3429000" cy="3429000"/>
          </a:xfrm>
          <a:prstGeom prst="donu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nut 5"/>
          <p:cNvSpPr/>
          <p:nvPr/>
        </p:nvSpPr>
        <p:spPr>
          <a:xfrm>
            <a:off x="6286500" y="4572000"/>
            <a:ext cx="1905000" cy="1905000"/>
          </a:xfrm>
          <a:prstGeom prst="donut">
            <a:avLst>
              <a:gd name="adj" fmla="val 24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onut 3"/>
          <p:cNvSpPr/>
          <p:nvPr/>
        </p:nvSpPr>
        <p:spPr>
          <a:xfrm>
            <a:off x="7239000" y="381000"/>
            <a:ext cx="5334000" cy="5334000"/>
          </a:xfrm>
          <a:prstGeom prst="donu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nut 4"/>
          <p:cNvSpPr/>
          <p:nvPr/>
        </p:nvSpPr>
        <p:spPr>
          <a:xfrm>
            <a:off x="8191500" y="1333500"/>
            <a:ext cx="3429000" cy="3429000"/>
          </a:xfrm>
          <a:prstGeom prst="donu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nut 5"/>
          <p:cNvSpPr/>
          <p:nvPr/>
        </p:nvSpPr>
        <p:spPr>
          <a:xfrm>
            <a:off x="6286500" y="4572000"/>
            <a:ext cx="1905000" cy="1905000"/>
          </a:xfrm>
          <a:prstGeom prst="donut">
            <a:avLst>
              <a:gd name="adj" fmla="val 24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9525000" cy="7620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07632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7632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7632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7632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9728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9728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9728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1823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1823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1823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1823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3919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3919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3919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3919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6014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6014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6014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6014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8110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8110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110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8110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Snip Single Corner Rectangle 26"/>
          <p:cNvSpPr/>
          <p:nvPr/>
        </p:nvSpPr>
        <p:spPr>
          <a:xfrm>
            <a:off x="0" y="266700"/>
            <a:ext cx="10572750" cy="87630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6" name="Rectangle 5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[Источник и последствие]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[Источник и последствие]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62100"/>
            <a:ext cx="2614612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bg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bg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3395662" y="1562100"/>
            <a:ext cx="2614612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bg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bg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81725" y="1562100"/>
            <a:ext cx="2614612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bg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bg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[Задача дословно: выявить, определить]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7788" y="1562100"/>
            <a:ext cx="2614612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bg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bg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[Предмет дословно из введения]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Вывод. [Какое определение или подход вы приняли и почему]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Вывод. [Что из таблицы важно: одна строка главная]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[Что работает и что сохранить]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153150" y="1352550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762375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[Что можно использовать]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3150" y="3762375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Pentagon 3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6" name="Chevron 5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8" name="Chevron 7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6" name="Rectangle 5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Было [00], станет [00]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Было [00], станет [00]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Фиолетовые кольца">
      <a:dk1>
        <a:srgbClr val="221C36"/>
      </a:dk1>
      <a:lt1>
        <a:srgbClr val="FFFFFF"/>
      </a:lt1>
      <a:dk2>
        <a:srgbClr val="655E7E"/>
      </a:dk2>
      <a:lt2>
        <a:srgbClr val="F1EEFA"/>
      </a:lt2>
      <a:accent1>
        <a:srgbClr val="5B3FA8"/>
      </a:accent1>
      <a:accent2>
        <a:srgbClr val="9179D6"/>
      </a:accent2>
      <a:accent3>
        <a:srgbClr val="DFD8F2"/>
      </a:accent3>
      <a:accent4>
        <a:srgbClr val="F0A93B"/>
      </a:accent4>
      <a:accent5>
        <a:srgbClr val="9179D6"/>
      </a:accent5>
      <a:accent6>
        <a:srgbClr val="5B3FA8"/>
      </a:accent6>
      <a:hlink>
        <a:srgbClr val="5B3FA8"/>
      </a:hlink>
      <a:folHlink>
        <a:srgbClr val="655E7E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