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858000" cy="188976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08960"/>
            <a:ext cx="6858000" cy="115824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4000500" y="2190750"/>
            <a:ext cx="6096000" cy="4667250"/>
          </a:xfrm>
          <a:custGeom>
            <a:avLst/>
            <a:gdLst/>
            <a:ahLst/>
            <a:cxnLst/>
            <a:rect l="l" t="t" r="r" b="b"/>
            <a:pathLst>
              <a:path w="6096000" h="4667250">
                <a:moveTo>
                  <a:pt x="0" y="4667250"/>
                </a:moveTo>
                <a:lnTo>
                  <a:pt x="3619500" y="0"/>
                </a:lnTo>
                <a:lnTo>
                  <a:pt x="6096000" y="46672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1238250"/>
            <a:ext cx="7239000" cy="5619750"/>
          </a:xfrm>
          <a:custGeom>
            <a:avLst/>
            <a:gdLst/>
            <a:ahLst/>
            <a:cxnLst/>
            <a:rect l="l" t="t" r="r" b="b"/>
            <a:pathLst>
              <a:path w="7239000" h="5619750">
                <a:moveTo>
                  <a:pt x="0" y="5619750"/>
                </a:moveTo>
                <a:lnTo>
                  <a:pt x="3238500" y="0"/>
                </a:lnTo>
                <a:lnTo>
                  <a:pt x="7239000" y="56197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571500"/>
            <a:ext cx="857250" cy="8572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47750"/>
            <a:ext cx="6858000" cy="188976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108960"/>
            <a:ext cx="6858000" cy="115824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4000500" y="2190750"/>
            <a:ext cx="6096000" cy="4667250"/>
          </a:xfrm>
          <a:custGeom>
            <a:avLst/>
            <a:gdLst/>
            <a:ahLst/>
            <a:cxnLst/>
            <a:rect l="l" t="t" r="r" b="b"/>
            <a:pathLst>
              <a:path w="6096000" h="4667250">
                <a:moveTo>
                  <a:pt x="0" y="4667250"/>
                </a:moveTo>
                <a:lnTo>
                  <a:pt x="3619500" y="0"/>
                </a:lnTo>
                <a:lnTo>
                  <a:pt x="6096000" y="46672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1238250"/>
            <a:ext cx="7239000" cy="5619750"/>
          </a:xfrm>
          <a:custGeom>
            <a:avLst/>
            <a:gdLst/>
            <a:ahLst/>
            <a:cxnLst/>
            <a:rect l="l" t="t" r="r" b="b"/>
            <a:pathLst>
              <a:path w="7239000" h="5619750">
                <a:moveTo>
                  <a:pt x="0" y="5619750"/>
                </a:moveTo>
                <a:lnTo>
                  <a:pt x="3238500" y="0"/>
                </a:lnTo>
                <a:lnTo>
                  <a:pt x="7239000" y="56197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571500"/>
            <a:ext cx="857250" cy="8572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9334500" y="0"/>
            <a:ext cx="2857500" cy="857250"/>
          </a:xfrm>
          <a:custGeom>
            <a:avLst/>
            <a:gdLst/>
            <a:ahLst/>
            <a:cxnLst/>
            <a:rect l="l" t="t" r="r" b="b"/>
            <a:pathLst>
              <a:path w="2857500" h="857250">
                <a:moveTo>
                  <a:pt x="0" y="0"/>
                </a:moveTo>
                <a:lnTo>
                  <a:pt x="2857500" y="0"/>
                </a:lnTo>
                <a:lnTo>
                  <a:pt x="2857500" y="85725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0477500" y="0"/>
            <a:ext cx="1714500" cy="533400"/>
          </a:xfrm>
          <a:custGeom>
            <a:avLst/>
            <a:gdLst/>
            <a:ahLst/>
            <a:cxnLst/>
            <a:rect l="l" t="t" r="r" b="b"/>
            <a:pathLst>
              <a:path w="1714500" h="533400">
                <a:moveTo>
                  <a:pt x="0" y="0"/>
                </a:moveTo>
                <a:lnTo>
                  <a:pt x="1714500" y="0"/>
                </a:lnTo>
                <a:lnTo>
                  <a:pt x="1714500" y="53340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71550"/>
            <a:ext cx="6858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wipe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wipe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wipe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рынка, опрос гостей, отзывы; организация и период]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wipe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показали отзывы и опрос гостей]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нравится гостям]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[На что чаще жалуются]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[Сколько отзывов изучено]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[Оценка услуг, %]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wipe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wipe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5429250" cy="22955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352550"/>
            <a:ext cx="5429250" cy="2295525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762375"/>
            <a:ext cx="5429250" cy="22955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762375"/>
            <a:ext cx="5429250" cy="22955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wipe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[Новая услуга]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[Для кого, по какой цене]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[Маршрут или программа]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входит]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[Продвижение]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[Какие каналы]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wipe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wipe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wipe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wipe dir="l"/>
  </p:transition>
</p:sld>
</file>

<file path=ppt/theme/theme1.xml><?xml version="1.0" encoding="utf-8"?>
<a:theme xmlns:a="http://schemas.openxmlformats.org/drawingml/2006/main" name="Office Theme">
  <a:themeElements>
    <a:clrScheme name="Scribo Горы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туризм и сервис.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