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 rot="20280000">
            <a:off x="11176000" y="-12700"/>
            <a:ext cx="1270000" cy="7874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 rot="20280000">
            <a:off x="10541000" y="-406400"/>
            <a:ext cx="2540000" cy="15748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9906000" y="-800100"/>
            <a:ext cx="3810000" cy="23622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582400" y="152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992100" y="-419100"/>
            <a:ext cx="190500" cy="19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72700" y="7620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очь">
      <a:dk1>
        <a:srgbClr val="F1F5FB"/>
      </a:dk1>
      <a:lt1>
        <a:srgbClr val="0F1626"/>
      </a:lt1>
      <a:dk2>
        <a:srgbClr val="A4B0C5"/>
      </a:dk2>
      <a:lt2>
        <a:srgbClr val="1B2438"/>
      </a:lt2>
      <a:accent1>
        <a:srgbClr val="4C8DFF"/>
      </a:accent1>
      <a:accent2>
        <a:srgbClr val="7AD0FF"/>
      </a:accent2>
      <a:accent3>
        <a:srgbClr val="2F3B55"/>
      </a:accent3>
      <a:accent4>
        <a:srgbClr val="FFC24B"/>
      </a:accent4>
      <a:accent5>
        <a:srgbClr val="7AD0FF"/>
      </a:accent5>
      <a:accent6>
        <a:srgbClr val="4C8DFF"/>
      </a:accent6>
      <a:hlink>
        <a:srgbClr val="4C8DFF"/>
      </a:hlink>
      <a:folHlink>
        <a:srgbClr val="A4B0C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