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Gear 9 3"/>
          <p:cNvSpPr/>
          <p:nvPr/>
        </p:nvSpPr>
        <p:spPr>
          <a:xfrm>
            <a:off x="7524750" y="381000"/>
            <a:ext cx="3810000" cy="3810000"/>
          </a:xfrm>
          <a:prstGeom prst="gear9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Gear 6 4"/>
          <p:cNvSpPr/>
          <p:nvPr/>
        </p:nvSpPr>
        <p:spPr>
          <a:xfrm>
            <a:off x="9906000" y="3524250"/>
            <a:ext cx="2476500" cy="2476500"/>
          </a:xfrm>
          <a:prstGeom prst="ge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6667500" y="4191000"/>
            <a:ext cx="2095500" cy="2095500"/>
          </a:xfrm>
          <a:prstGeom prst="gear6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Gear 9 3"/>
          <p:cNvSpPr/>
          <p:nvPr/>
        </p:nvSpPr>
        <p:spPr>
          <a:xfrm>
            <a:off x="7524750" y="381000"/>
            <a:ext cx="3810000" cy="3810000"/>
          </a:xfrm>
          <a:prstGeom prst="gear9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Gear 6 4"/>
          <p:cNvSpPr/>
          <p:nvPr/>
        </p:nvSpPr>
        <p:spPr>
          <a:xfrm>
            <a:off x="9906000" y="3524250"/>
            <a:ext cx="2476500" cy="2476500"/>
          </a:xfrm>
          <a:prstGeom prst="ge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6667500" y="4191000"/>
            <a:ext cx="2095500" cy="2095500"/>
          </a:xfrm>
          <a:prstGeom prst="gear6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Gear 9 2"/>
          <p:cNvSpPr/>
          <p:nvPr/>
        </p:nvSpPr>
        <p:spPr>
          <a:xfrm>
            <a:off x="11144250" y="-381000"/>
            <a:ext cx="1428750" cy="1428750"/>
          </a:xfrm>
          <a:prstGeom prst="gear9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Gear 6 3"/>
          <p:cNvSpPr/>
          <p:nvPr/>
        </p:nvSpPr>
        <p:spPr>
          <a:xfrm>
            <a:off x="10572750" y="571500"/>
            <a:ext cx="666750" cy="666750"/>
          </a:xfrm>
          <a:prstGeom prst="gear6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[Инженерный расчёт, моделирование, эксперимент; программы и оборудование]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показал эксперимент или модель]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зависимость получена]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[Совпадает ли с расчётом]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[Погрешность]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[Зависимость параметра, единица]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[Результаты расчёта]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Параметр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Единица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Расчёт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Норма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[Параметр]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[мм]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[Параметр]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[МПа]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[Параметр]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[кВт]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[Устройство и конструкция]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чертёж или модель]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разработано]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[Какие параметры выбраны]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[Какой материал и почему]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push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push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push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Шестерни на тёмном">
      <a:dk1>
        <a:srgbClr val="F5F5F5"/>
      </a:dk1>
      <a:lt1>
        <a:srgbClr val="17181B"/>
      </a:lt1>
      <a:dk2>
        <a:srgbClr val="AEB2B8"/>
      </a:dk2>
      <a:lt2>
        <a:srgbClr val="25272B"/>
      </a:lt2>
      <a:accent1>
        <a:srgbClr val="F2C230"/>
      </a:accent1>
      <a:accent2>
        <a:srgbClr val="F08A3C"/>
      </a:accent2>
      <a:accent3>
        <a:srgbClr val="3A3D42"/>
      </a:accent3>
      <a:accent4>
        <a:srgbClr val="57C7B8"/>
      </a:accent4>
      <a:accent5>
        <a:srgbClr val="F08A3C"/>
      </a:accent5>
      <a:accent6>
        <a:srgbClr val="F2C230"/>
      </a:accent6>
      <a:hlink>
        <a:srgbClr val="F2C230"/>
      </a:hlink>
      <a:folHlink>
        <a:srgbClr val="AEB2B8"/>
      </a:folHlink>
    </a:clrScheme>
    <a:fontScheme name="Scribo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машиностроение и техника.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