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905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57650"/>
            <a:ext cx="5905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5905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057650"/>
            <a:ext cx="5905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0"/>
            <a:ext cx="295275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50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24300" y="1133475"/>
            <a:ext cx="3575304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4300" y="2657475"/>
            <a:ext cx="3384804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52004" y="1133475"/>
            <a:ext cx="4044696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52004" y="2914650"/>
            <a:ext cx="4044696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24300" y="457200"/>
            <a:ext cx="3800475" cy="23050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96225" y="457200"/>
            <a:ext cx="3800475" cy="23050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24300" y="2933700"/>
            <a:ext cx="3800475" cy="23050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96225" y="2933700"/>
            <a:ext cx="3800475" cy="23050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24300" y="1038225"/>
            <a:ext cx="37623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34325" y="1038225"/>
            <a:ext cx="37623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24300" y="1666875"/>
          <a:ext cx="77724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/>
                <a:gridCol w="2487168"/>
                <a:gridCol w="2487168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24300" y="552450"/>
            <a:ext cx="2667000" cy="45910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19900" y="457200"/>
            <a:ext cx="48768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819900" y="933450"/>
          <a:ext cx="4876800" cy="4305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24300" y="1666875"/>
          <a:ext cx="77724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/>
                <a:gridCol w="1658112"/>
                <a:gridCol w="1658112"/>
                <a:gridCol w="1658112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24300" y="457200"/>
            <a:ext cx="3829050" cy="2762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867650" y="457200"/>
            <a:ext cx="3829050" cy="276225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24300" y="3333750"/>
            <a:ext cx="3829050" cy="2762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7650" y="3333750"/>
            <a:ext cx="3829050" cy="2762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3924300" y="942975"/>
            <a:ext cx="26797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8600" y="1914525"/>
            <a:ext cx="23558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6470650" y="942975"/>
            <a:ext cx="26797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4950" y="1914525"/>
            <a:ext cx="23558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9017000" y="942975"/>
            <a:ext cx="26797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31300" y="1914525"/>
            <a:ext cx="23558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24300" y="1133475"/>
            <a:ext cx="3575304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4300" y="2657475"/>
            <a:ext cx="3384804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52004" y="1133475"/>
            <a:ext cx="4044696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52004" y="2914650"/>
            <a:ext cx="4044696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924300" y="15906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7250" y="1419225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3924300" y="25812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0" y="2409825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3924300" y="35718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0" y="3400425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Синяя колонка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