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52550"/>
            <a:ext cx="7620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52550"/>
            <a:ext cx="7620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62375"/>
            <a:ext cx="7620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62375"/>
            <a:ext cx="7620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Графит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