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0" y="571500"/>
            <a:ext cx="266700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53500" y="0"/>
            <a:ext cx="3238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953500" y="0"/>
            <a:ext cx="57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33475"/>
            <a:ext cx="373303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657475"/>
            <a:ext cx="354253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2638" y="1133475"/>
            <a:ext cx="422986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2638" y="1133475"/>
            <a:ext cx="422986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2638" y="2914650"/>
            <a:ext cx="422986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2638" y="2914650"/>
            <a:ext cx="422986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3971925" cy="23050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39719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600575" y="457200"/>
            <a:ext cx="3971925" cy="23050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4600575" y="457200"/>
            <a:ext cx="39719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933700"/>
            <a:ext cx="3971925" cy="23050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933700"/>
            <a:ext cx="39719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00575" y="2933700"/>
            <a:ext cx="3971925" cy="23050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0575" y="2933700"/>
            <a:ext cx="39719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038225"/>
            <a:ext cx="393382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38225"/>
            <a:ext cx="39338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638675" y="1038225"/>
            <a:ext cx="393382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4638675" y="1038225"/>
            <a:ext cx="393382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666875"/>
          <a:ext cx="81153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508"/>
                <a:gridCol w="2596896"/>
                <a:gridCol w="25968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552450"/>
            <a:ext cx="2667000" cy="45910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2800" y="457200"/>
            <a:ext cx="5219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352800" y="933450"/>
          <a:ext cx="5219700" cy="4305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666875"/>
          <a:ext cx="81153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508"/>
                <a:gridCol w="1731264"/>
                <a:gridCol w="1731264"/>
                <a:gridCol w="17312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4000500" cy="2762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40005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0" y="457200"/>
            <a:ext cx="4000500" cy="2762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457200"/>
            <a:ext cx="40005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3333750"/>
            <a:ext cx="4000500" cy="2762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333750"/>
            <a:ext cx="40005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0" y="3333750"/>
            <a:ext cx="4000500" cy="2762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0" y="3333750"/>
            <a:ext cx="40005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wipe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457200" y="942975"/>
            <a:ext cx="27940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914525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3117850" y="942975"/>
            <a:ext cx="27940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2150" y="1914525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5778500" y="942975"/>
            <a:ext cx="27940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92800" y="1914525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wipe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133475"/>
            <a:ext cx="373303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657475"/>
            <a:ext cx="354253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2638" y="1133475"/>
            <a:ext cx="422986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2638" y="1133475"/>
            <a:ext cx="422986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2638" y="2914650"/>
            <a:ext cx="422986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2638" y="2914650"/>
            <a:ext cx="422986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wipe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5906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1419225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5812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2409825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5718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150" y="3400425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wipe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Графит с правой колонкой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