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286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286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72390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2390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390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2390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2390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2390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2390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2390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2390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2390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2390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2390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2390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2390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390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2390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2390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2390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2390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2390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2390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2390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4866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4866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4866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4866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4866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4866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4866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4866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4866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4866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4866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4866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4866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4866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4866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4866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4866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4866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4866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4866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4866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4866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4866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7343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7343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7343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77343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77343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77343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77343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77343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77343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77343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77343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77343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77343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77343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77343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77343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77343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77343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77343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77343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77343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77343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77343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79819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79819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79819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79819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79819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79819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79819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79819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79819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79819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79819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79819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79819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79819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79819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79819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79819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79819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79819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79819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79819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79819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79819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82296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82296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82296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82296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82296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82296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82296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82296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82296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82296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82296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82296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82296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82296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82296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82296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82296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82296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82296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82296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82296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82296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82296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84772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84772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84772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84772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84772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84772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84772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84772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84772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84772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84772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84772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84772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84772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84772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84772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84772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84772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84772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84772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84772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84772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84772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87249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87249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87249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87249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87249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87249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87249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87249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87249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87249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87249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87249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87249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87249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87249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87249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87249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87249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87249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87249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87249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87249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87249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89725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89725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89725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89725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89725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89725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89725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89725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89725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89725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89725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89725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89725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89725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89725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89725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89725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89725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89725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89725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89725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89725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89725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92202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92202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92202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92202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92202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92202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92202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92202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6" name="Oval 195"/>
          <p:cNvSpPr/>
          <p:nvPr/>
        </p:nvSpPr>
        <p:spPr>
          <a:xfrm>
            <a:off x="92202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7" name="Oval 196"/>
          <p:cNvSpPr/>
          <p:nvPr/>
        </p:nvSpPr>
        <p:spPr>
          <a:xfrm>
            <a:off x="92202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8" name="Oval 197"/>
          <p:cNvSpPr/>
          <p:nvPr/>
        </p:nvSpPr>
        <p:spPr>
          <a:xfrm>
            <a:off x="92202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9" name="Oval 198"/>
          <p:cNvSpPr/>
          <p:nvPr/>
        </p:nvSpPr>
        <p:spPr>
          <a:xfrm>
            <a:off x="92202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0" name="Oval 199"/>
          <p:cNvSpPr/>
          <p:nvPr/>
        </p:nvSpPr>
        <p:spPr>
          <a:xfrm>
            <a:off x="92202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1" name="Oval 200"/>
          <p:cNvSpPr/>
          <p:nvPr/>
        </p:nvSpPr>
        <p:spPr>
          <a:xfrm>
            <a:off x="92202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2" name="Oval 201"/>
          <p:cNvSpPr/>
          <p:nvPr/>
        </p:nvSpPr>
        <p:spPr>
          <a:xfrm>
            <a:off x="92202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3" name="Oval 202"/>
          <p:cNvSpPr/>
          <p:nvPr/>
        </p:nvSpPr>
        <p:spPr>
          <a:xfrm>
            <a:off x="92202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4" name="Oval 203"/>
          <p:cNvSpPr/>
          <p:nvPr/>
        </p:nvSpPr>
        <p:spPr>
          <a:xfrm>
            <a:off x="92202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5" name="Oval 204"/>
          <p:cNvSpPr/>
          <p:nvPr/>
        </p:nvSpPr>
        <p:spPr>
          <a:xfrm>
            <a:off x="92202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6" name="Oval 205"/>
          <p:cNvSpPr/>
          <p:nvPr/>
        </p:nvSpPr>
        <p:spPr>
          <a:xfrm>
            <a:off x="92202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7" name="Oval 206"/>
          <p:cNvSpPr/>
          <p:nvPr/>
        </p:nvSpPr>
        <p:spPr>
          <a:xfrm>
            <a:off x="92202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8" name="Oval 207"/>
          <p:cNvSpPr/>
          <p:nvPr/>
        </p:nvSpPr>
        <p:spPr>
          <a:xfrm>
            <a:off x="92202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9" name="Oval 208"/>
          <p:cNvSpPr/>
          <p:nvPr/>
        </p:nvSpPr>
        <p:spPr>
          <a:xfrm>
            <a:off x="92202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0" name="Oval 209"/>
          <p:cNvSpPr/>
          <p:nvPr/>
        </p:nvSpPr>
        <p:spPr>
          <a:xfrm>
            <a:off x="92202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1" name="Oval 210"/>
          <p:cNvSpPr/>
          <p:nvPr/>
        </p:nvSpPr>
        <p:spPr>
          <a:xfrm>
            <a:off x="94678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2" name="Oval 211"/>
          <p:cNvSpPr/>
          <p:nvPr/>
        </p:nvSpPr>
        <p:spPr>
          <a:xfrm>
            <a:off x="94678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3" name="Oval 212"/>
          <p:cNvSpPr/>
          <p:nvPr/>
        </p:nvSpPr>
        <p:spPr>
          <a:xfrm>
            <a:off x="94678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4" name="Oval 213"/>
          <p:cNvSpPr/>
          <p:nvPr/>
        </p:nvSpPr>
        <p:spPr>
          <a:xfrm>
            <a:off x="94678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5" name="Oval 214"/>
          <p:cNvSpPr/>
          <p:nvPr/>
        </p:nvSpPr>
        <p:spPr>
          <a:xfrm>
            <a:off x="94678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6" name="Oval 215"/>
          <p:cNvSpPr/>
          <p:nvPr/>
        </p:nvSpPr>
        <p:spPr>
          <a:xfrm>
            <a:off x="94678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7" name="Oval 216"/>
          <p:cNvSpPr/>
          <p:nvPr/>
        </p:nvSpPr>
        <p:spPr>
          <a:xfrm>
            <a:off x="94678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8" name="Oval 217"/>
          <p:cNvSpPr/>
          <p:nvPr/>
        </p:nvSpPr>
        <p:spPr>
          <a:xfrm>
            <a:off x="94678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9" name="Oval 218"/>
          <p:cNvSpPr/>
          <p:nvPr/>
        </p:nvSpPr>
        <p:spPr>
          <a:xfrm>
            <a:off x="94678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0" name="Oval 219"/>
          <p:cNvSpPr/>
          <p:nvPr/>
        </p:nvSpPr>
        <p:spPr>
          <a:xfrm>
            <a:off x="94678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1" name="Oval 220"/>
          <p:cNvSpPr/>
          <p:nvPr/>
        </p:nvSpPr>
        <p:spPr>
          <a:xfrm>
            <a:off x="94678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2" name="Oval 221"/>
          <p:cNvSpPr/>
          <p:nvPr/>
        </p:nvSpPr>
        <p:spPr>
          <a:xfrm>
            <a:off x="94678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3" name="Oval 222"/>
          <p:cNvSpPr/>
          <p:nvPr/>
        </p:nvSpPr>
        <p:spPr>
          <a:xfrm>
            <a:off x="94678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4" name="Oval 223"/>
          <p:cNvSpPr/>
          <p:nvPr/>
        </p:nvSpPr>
        <p:spPr>
          <a:xfrm>
            <a:off x="94678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5" name="Oval 224"/>
          <p:cNvSpPr/>
          <p:nvPr/>
        </p:nvSpPr>
        <p:spPr>
          <a:xfrm>
            <a:off x="94678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6" name="Oval 225"/>
          <p:cNvSpPr/>
          <p:nvPr/>
        </p:nvSpPr>
        <p:spPr>
          <a:xfrm>
            <a:off x="94678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7" name="Oval 226"/>
          <p:cNvSpPr/>
          <p:nvPr/>
        </p:nvSpPr>
        <p:spPr>
          <a:xfrm>
            <a:off x="94678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8" name="Oval 227"/>
          <p:cNvSpPr/>
          <p:nvPr/>
        </p:nvSpPr>
        <p:spPr>
          <a:xfrm>
            <a:off x="94678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9" name="Oval 228"/>
          <p:cNvSpPr/>
          <p:nvPr/>
        </p:nvSpPr>
        <p:spPr>
          <a:xfrm>
            <a:off x="94678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0" name="Oval 229"/>
          <p:cNvSpPr/>
          <p:nvPr/>
        </p:nvSpPr>
        <p:spPr>
          <a:xfrm>
            <a:off x="94678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1" name="Oval 230"/>
          <p:cNvSpPr/>
          <p:nvPr/>
        </p:nvSpPr>
        <p:spPr>
          <a:xfrm>
            <a:off x="94678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2" name="Oval 231"/>
          <p:cNvSpPr/>
          <p:nvPr/>
        </p:nvSpPr>
        <p:spPr>
          <a:xfrm>
            <a:off x="94678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3" name="Oval 232"/>
          <p:cNvSpPr/>
          <p:nvPr/>
        </p:nvSpPr>
        <p:spPr>
          <a:xfrm>
            <a:off x="94678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4" name="Oval 233"/>
          <p:cNvSpPr/>
          <p:nvPr/>
        </p:nvSpPr>
        <p:spPr>
          <a:xfrm>
            <a:off x="97155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5" name="Oval 234"/>
          <p:cNvSpPr/>
          <p:nvPr/>
        </p:nvSpPr>
        <p:spPr>
          <a:xfrm>
            <a:off x="97155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6" name="Oval 235"/>
          <p:cNvSpPr/>
          <p:nvPr/>
        </p:nvSpPr>
        <p:spPr>
          <a:xfrm>
            <a:off x="97155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7" name="Oval 236"/>
          <p:cNvSpPr/>
          <p:nvPr/>
        </p:nvSpPr>
        <p:spPr>
          <a:xfrm>
            <a:off x="97155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8" name="Oval 237"/>
          <p:cNvSpPr/>
          <p:nvPr/>
        </p:nvSpPr>
        <p:spPr>
          <a:xfrm>
            <a:off x="97155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9" name="Oval 238"/>
          <p:cNvSpPr/>
          <p:nvPr/>
        </p:nvSpPr>
        <p:spPr>
          <a:xfrm>
            <a:off x="97155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0" name="Oval 239"/>
          <p:cNvSpPr/>
          <p:nvPr/>
        </p:nvSpPr>
        <p:spPr>
          <a:xfrm>
            <a:off x="97155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1" name="Oval 240"/>
          <p:cNvSpPr/>
          <p:nvPr/>
        </p:nvSpPr>
        <p:spPr>
          <a:xfrm>
            <a:off x="97155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2" name="Oval 241"/>
          <p:cNvSpPr/>
          <p:nvPr/>
        </p:nvSpPr>
        <p:spPr>
          <a:xfrm>
            <a:off x="97155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3" name="Oval 242"/>
          <p:cNvSpPr/>
          <p:nvPr/>
        </p:nvSpPr>
        <p:spPr>
          <a:xfrm>
            <a:off x="97155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4" name="Oval 243"/>
          <p:cNvSpPr/>
          <p:nvPr/>
        </p:nvSpPr>
        <p:spPr>
          <a:xfrm>
            <a:off x="97155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5" name="Oval 244"/>
          <p:cNvSpPr/>
          <p:nvPr/>
        </p:nvSpPr>
        <p:spPr>
          <a:xfrm>
            <a:off x="97155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6" name="Oval 245"/>
          <p:cNvSpPr/>
          <p:nvPr/>
        </p:nvSpPr>
        <p:spPr>
          <a:xfrm>
            <a:off x="97155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7" name="Oval 246"/>
          <p:cNvSpPr/>
          <p:nvPr/>
        </p:nvSpPr>
        <p:spPr>
          <a:xfrm>
            <a:off x="97155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8" name="Oval 247"/>
          <p:cNvSpPr/>
          <p:nvPr/>
        </p:nvSpPr>
        <p:spPr>
          <a:xfrm>
            <a:off x="97155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9" name="Oval 248"/>
          <p:cNvSpPr/>
          <p:nvPr/>
        </p:nvSpPr>
        <p:spPr>
          <a:xfrm>
            <a:off x="97155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0" name="Oval 249"/>
          <p:cNvSpPr/>
          <p:nvPr/>
        </p:nvSpPr>
        <p:spPr>
          <a:xfrm>
            <a:off x="97155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1" name="Oval 250"/>
          <p:cNvSpPr/>
          <p:nvPr/>
        </p:nvSpPr>
        <p:spPr>
          <a:xfrm>
            <a:off x="97155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2" name="Oval 251"/>
          <p:cNvSpPr/>
          <p:nvPr/>
        </p:nvSpPr>
        <p:spPr>
          <a:xfrm>
            <a:off x="97155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3" name="Oval 252"/>
          <p:cNvSpPr/>
          <p:nvPr/>
        </p:nvSpPr>
        <p:spPr>
          <a:xfrm>
            <a:off x="97155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4" name="Oval 253"/>
          <p:cNvSpPr/>
          <p:nvPr/>
        </p:nvSpPr>
        <p:spPr>
          <a:xfrm>
            <a:off x="97155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5" name="Oval 254"/>
          <p:cNvSpPr/>
          <p:nvPr/>
        </p:nvSpPr>
        <p:spPr>
          <a:xfrm>
            <a:off x="97155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6" name="Oval 255"/>
          <p:cNvSpPr/>
          <p:nvPr/>
        </p:nvSpPr>
        <p:spPr>
          <a:xfrm>
            <a:off x="97155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7" name="Oval 256"/>
          <p:cNvSpPr/>
          <p:nvPr/>
        </p:nvSpPr>
        <p:spPr>
          <a:xfrm>
            <a:off x="99631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8" name="Oval 257"/>
          <p:cNvSpPr/>
          <p:nvPr/>
        </p:nvSpPr>
        <p:spPr>
          <a:xfrm>
            <a:off x="99631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9" name="Oval 258"/>
          <p:cNvSpPr/>
          <p:nvPr/>
        </p:nvSpPr>
        <p:spPr>
          <a:xfrm>
            <a:off x="99631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0" name="Oval 259"/>
          <p:cNvSpPr/>
          <p:nvPr/>
        </p:nvSpPr>
        <p:spPr>
          <a:xfrm>
            <a:off x="99631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1" name="Oval 260"/>
          <p:cNvSpPr/>
          <p:nvPr/>
        </p:nvSpPr>
        <p:spPr>
          <a:xfrm>
            <a:off x="99631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2" name="Oval 261"/>
          <p:cNvSpPr/>
          <p:nvPr/>
        </p:nvSpPr>
        <p:spPr>
          <a:xfrm>
            <a:off x="99631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3" name="Oval 262"/>
          <p:cNvSpPr/>
          <p:nvPr/>
        </p:nvSpPr>
        <p:spPr>
          <a:xfrm>
            <a:off x="99631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4" name="Oval 263"/>
          <p:cNvSpPr/>
          <p:nvPr/>
        </p:nvSpPr>
        <p:spPr>
          <a:xfrm>
            <a:off x="99631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5" name="Oval 264"/>
          <p:cNvSpPr/>
          <p:nvPr/>
        </p:nvSpPr>
        <p:spPr>
          <a:xfrm>
            <a:off x="99631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6" name="Oval 265"/>
          <p:cNvSpPr/>
          <p:nvPr/>
        </p:nvSpPr>
        <p:spPr>
          <a:xfrm>
            <a:off x="99631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7" name="Oval 266"/>
          <p:cNvSpPr/>
          <p:nvPr/>
        </p:nvSpPr>
        <p:spPr>
          <a:xfrm>
            <a:off x="99631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8" name="Oval 267"/>
          <p:cNvSpPr/>
          <p:nvPr/>
        </p:nvSpPr>
        <p:spPr>
          <a:xfrm>
            <a:off x="99631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9" name="Oval 268"/>
          <p:cNvSpPr/>
          <p:nvPr/>
        </p:nvSpPr>
        <p:spPr>
          <a:xfrm>
            <a:off x="99631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0" name="Oval 269"/>
          <p:cNvSpPr/>
          <p:nvPr/>
        </p:nvSpPr>
        <p:spPr>
          <a:xfrm>
            <a:off x="99631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1" name="Oval 270"/>
          <p:cNvSpPr/>
          <p:nvPr/>
        </p:nvSpPr>
        <p:spPr>
          <a:xfrm>
            <a:off x="99631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2" name="Oval 271"/>
          <p:cNvSpPr/>
          <p:nvPr/>
        </p:nvSpPr>
        <p:spPr>
          <a:xfrm>
            <a:off x="99631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3" name="Oval 272"/>
          <p:cNvSpPr/>
          <p:nvPr/>
        </p:nvSpPr>
        <p:spPr>
          <a:xfrm>
            <a:off x="99631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4" name="Oval 273"/>
          <p:cNvSpPr/>
          <p:nvPr/>
        </p:nvSpPr>
        <p:spPr>
          <a:xfrm>
            <a:off x="99631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5" name="Oval 274"/>
          <p:cNvSpPr/>
          <p:nvPr/>
        </p:nvSpPr>
        <p:spPr>
          <a:xfrm>
            <a:off x="99631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6" name="Oval 275"/>
          <p:cNvSpPr/>
          <p:nvPr/>
        </p:nvSpPr>
        <p:spPr>
          <a:xfrm>
            <a:off x="99631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7" name="Oval 276"/>
          <p:cNvSpPr/>
          <p:nvPr/>
        </p:nvSpPr>
        <p:spPr>
          <a:xfrm>
            <a:off x="99631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8" name="Oval 277"/>
          <p:cNvSpPr/>
          <p:nvPr/>
        </p:nvSpPr>
        <p:spPr>
          <a:xfrm>
            <a:off x="99631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9" name="Oval 278"/>
          <p:cNvSpPr/>
          <p:nvPr/>
        </p:nvSpPr>
        <p:spPr>
          <a:xfrm>
            <a:off x="99631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0" name="Oval 279"/>
          <p:cNvSpPr/>
          <p:nvPr/>
        </p:nvSpPr>
        <p:spPr>
          <a:xfrm>
            <a:off x="102108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1" name="Oval 280"/>
          <p:cNvSpPr/>
          <p:nvPr/>
        </p:nvSpPr>
        <p:spPr>
          <a:xfrm>
            <a:off x="102108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2" name="Oval 281"/>
          <p:cNvSpPr/>
          <p:nvPr/>
        </p:nvSpPr>
        <p:spPr>
          <a:xfrm>
            <a:off x="102108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3" name="Oval 282"/>
          <p:cNvSpPr/>
          <p:nvPr/>
        </p:nvSpPr>
        <p:spPr>
          <a:xfrm>
            <a:off x="102108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4" name="Oval 283"/>
          <p:cNvSpPr/>
          <p:nvPr/>
        </p:nvSpPr>
        <p:spPr>
          <a:xfrm>
            <a:off x="102108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5" name="Oval 284"/>
          <p:cNvSpPr/>
          <p:nvPr/>
        </p:nvSpPr>
        <p:spPr>
          <a:xfrm>
            <a:off x="102108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6" name="Oval 285"/>
          <p:cNvSpPr/>
          <p:nvPr/>
        </p:nvSpPr>
        <p:spPr>
          <a:xfrm>
            <a:off x="102108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7" name="Oval 286"/>
          <p:cNvSpPr/>
          <p:nvPr/>
        </p:nvSpPr>
        <p:spPr>
          <a:xfrm>
            <a:off x="102108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8" name="Oval 287"/>
          <p:cNvSpPr/>
          <p:nvPr/>
        </p:nvSpPr>
        <p:spPr>
          <a:xfrm>
            <a:off x="102108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9" name="Oval 288"/>
          <p:cNvSpPr/>
          <p:nvPr/>
        </p:nvSpPr>
        <p:spPr>
          <a:xfrm>
            <a:off x="102108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0" name="Oval 289"/>
          <p:cNvSpPr/>
          <p:nvPr/>
        </p:nvSpPr>
        <p:spPr>
          <a:xfrm>
            <a:off x="102108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1" name="Oval 290"/>
          <p:cNvSpPr/>
          <p:nvPr/>
        </p:nvSpPr>
        <p:spPr>
          <a:xfrm>
            <a:off x="102108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2" name="Oval 291"/>
          <p:cNvSpPr/>
          <p:nvPr/>
        </p:nvSpPr>
        <p:spPr>
          <a:xfrm>
            <a:off x="102108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3" name="Oval 292"/>
          <p:cNvSpPr/>
          <p:nvPr/>
        </p:nvSpPr>
        <p:spPr>
          <a:xfrm>
            <a:off x="102108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4" name="Oval 293"/>
          <p:cNvSpPr/>
          <p:nvPr/>
        </p:nvSpPr>
        <p:spPr>
          <a:xfrm>
            <a:off x="102108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5" name="Oval 294"/>
          <p:cNvSpPr/>
          <p:nvPr/>
        </p:nvSpPr>
        <p:spPr>
          <a:xfrm>
            <a:off x="102108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6" name="Oval 295"/>
          <p:cNvSpPr/>
          <p:nvPr/>
        </p:nvSpPr>
        <p:spPr>
          <a:xfrm>
            <a:off x="102108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7" name="Oval 296"/>
          <p:cNvSpPr/>
          <p:nvPr/>
        </p:nvSpPr>
        <p:spPr>
          <a:xfrm>
            <a:off x="102108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8" name="Oval 297"/>
          <p:cNvSpPr/>
          <p:nvPr/>
        </p:nvSpPr>
        <p:spPr>
          <a:xfrm>
            <a:off x="102108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9" name="Oval 298"/>
          <p:cNvSpPr/>
          <p:nvPr/>
        </p:nvSpPr>
        <p:spPr>
          <a:xfrm>
            <a:off x="102108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0" name="Oval 299"/>
          <p:cNvSpPr/>
          <p:nvPr/>
        </p:nvSpPr>
        <p:spPr>
          <a:xfrm>
            <a:off x="102108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1" name="Oval 300"/>
          <p:cNvSpPr/>
          <p:nvPr/>
        </p:nvSpPr>
        <p:spPr>
          <a:xfrm>
            <a:off x="102108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2" name="Oval 301"/>
          <p:cNvSpPr/>
          <p:nvPr/>
        </p:nvSpPr>
        <p:spPr>
          <a:xfrm>
            <a:off x="102108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3" name="Oval 302"/>
          <p:cNvSpPr/>
          <p:nvPr/>
        </p:nvSpPr>
        <p:spPr>
          <a:xfrm>
            <a:off x="104584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4" name="Oval 303"/>
          <p:cNvSpPr/>
          <p:nvPr/>
        </p:nvSpPr>
        <p:spPr>
          <a:xfrm>
            <a:off x="104584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5" name="Oval 304"/>
          <p:cNvSpPr/>
          <p:nvPr/>
        </p:nvSpPr>
        <p:spPr>
          <a:xfrm>
            <a:off x="104584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6" name="Oval 305"/>
          <p:cNvSpPr/>
          <p:nvPr/>
        </p:nvSpPr>
        <p:spPr>
          <a:xfrm>
            <a:off x="104584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7" name="Oval 306"/>
          <p:cNvSpPr/>
          <p:nvPr/>
        </p:nvSpPr>
        <p:spPr>
          <a:xfrm>
            <a:off x="104584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8" name="Oval 307"/>
          <p:cNvSpPr/>
          <p:nvPr/>
        </p:nvSpPr>
        <p:spPr>
          <a:xfrm>
            <a:off x="104584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9" name="Oval 308"/>
          <p:cNvSpPr/>
          <p:nvPr/>
        </p:nvSpPr>
        <p:spPr>
          <a:xfrm>
            <a:off x="104584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0" name="Oval 309"/>
          <p:cNvSpPr/>
          <p:nvPr/>
        </p:nvSpPr>
        <p:spPr>
          <a:xfrm>
            <a:off x="104584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1" name="Oval 310"/>
          <p:cNvSpPr/>
          <p:nvPr/>
        </p:nvSpPr>
        <p:spPr>
          <a:xfrm>
            <a:off x="104584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2" name="Oval 311"/>
          <p:cNvSpPr/>
          <p:nvPr/>
        </p:nvSpPr>
        <p:spPr>
          <a:xfrm>
            <a:off x="104584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3" name="Oval 312"/>
          <p:cNvSpPr/>
          <p:nvPr/>
        </p:nvSpPr>
        <p:spPr>
          <a:xfrm>
            <a:off x="104584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4" name="Oval 313"/>
          <p:cNvSpPr/>
          <p:nvPr/>
        </p:nvSpPr>
        <p:spPr>
          <a:xfrm>
            <a:off x="104584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5" name="Oval 314"/>
          <p:cNvSpPr/>
          <p:nvPr/>
        </p:nvSpPr>
        <p:spPr>
          <a:xfrm>
            <a:off x="104584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6" name="Oval 315"/>
          <p:cNvSpPr/>
          <p:nvPr/>
        </p:nvSpPr>
        <p:spPr>
          <a:xfrm>
            <a:off x="104584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7" name="Oval 316"/>
          <p:cNvSpPr/>
          <p:nvPr/>
        </p:nvSpPr>
        <p:spPr>
          <a:xfrm>
            <a:off x="104584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8" name="Oval 317"/>
          <p:cNvSpPr/>
          <p:nvPr/>
        </p:nvSpPr>
        <p:spPr>
          <a:xfrm>
            <a:off x="104584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9" name="Oval 318"/>
          <p:cNvSpPr/>
          <p:nvPr/>
        </p:nvSpPr>
        <p:spPr>
          <a:xfrm>
            <a:off x="104584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0" name="Oval 319"/>
          <p:cNvSpPr/>
          <p:nvPr/>
        </p:nvSpPr>
        <p:spPr>
          <a:xfrm>
            <a:off x="104584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1" name="Oval 320"/>
          <p:cNvSpPr/>
          <p:nvPr/>
        </p:nvSpPr>
        <p:spPr>
          <a:xfrm>
            <a:off x="104584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2" name="Oval 321"/>
          <p:cNvSpPr/>
          <p:nvPr/>
        </p:nvSpPr>
        <p:spPr>
          <a:xfrm>
            <a:off x="104584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3" name="Oval 322"/>
          <p:cNvSpPr/>
          <p:nvPr/>
        </p:nvSpPr>
        <p:spPr>
          <a:xfrm>
            <a:off x="104584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4" name="Oval 323"/>
          <p:cNvSpPr/>
          <p:nvPr/>
        </p:nvSpPr>
        <p:spPr>
          <a:xfrm>
            <a:off x="104584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5" name="Oval 324"/>
          <p:cNvSpPr/>
          <p:nvPr/>
        </p:nvSpPr>
        <p:spPr>
          <a:xfrm>
            <a:off x="104584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6" name="Oval 325"/>
          <p:cNvSpPr/>
          <p:nvPr/>
        </p:nvSpPr>
        <p:spPr>
          <a:xfrm>
            <a:off x="107061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7" name="Oval 326"/>
          <p:cNvSpPr/>
          <p:nvPr/>
        </p:nvSpPr>
        <p:spPr>
          <a:xfrm>
            <a:off x="107061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8" name="Oval 327"/>
          <p:cNvSpPr/>
          <p:nvPr/>
        </p:nvSpPr>
        <p:spPr>
          <a:xfrm>
            <a:off x="107061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9" name="Oval 328"/>
          <p:cNvSpPr/>
          <p:nvPr/>
        </p:nvSpPr>
        <p:spPr>
          <a:xfrm>
            <a:off x="107061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0" name="Oval 329"/>
          <p:cNvSpPr/>
          <p:nvPr/>
        </p:nvSpPr>
        <p:spPr>
          <a:xfrm>
            <a:off x="107061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1" name="Oval 330"/>
          <p:cNvSpPr/>
          <p:nvPr/>
        </p:nvSpPr>
        <p:spPr>
          <a:xfrm>
            <a:off x="107061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2" name="Oval 331"/>
          <p:cNvSpPr/>
          <p:nvPr/>
        </p:nvSpPr>
        <p:spPr>
          <a:xfrm>
            <a:off x="107061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3" name="Oval 332"/>
          <p:cNvSpPr/>
          <p:nvPr/>
        </p:nvSpPr>
        <p:spPr>
          <a:xfrm>
            <a:off x="107061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4" name="Oval 333"/>
          <p:cNvSpPr/>
          <p:nvPr/>
        </p:nvSpPr>
        <p:spPr>
          <a:xfrm>
            <a:off x="107061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5" name="Oval 334"/>
          <p:cNvSpPr/>
          <p:nvPr/>
        </p:nvSpPr>
        <p:spPr>
          <a:xfrm>
            <a:off x="107061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6" name="Oval 335"/>
          <p:cNvSpPr/>
          <p:nvPr/>
        </p:nvSpPr>
        <p:spPr>
          <a:xfrm>
            <a:off x="107061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7" name="Oval 336"/>
          <p:cNvSpPr/>
          <p:nvPr/>
        </p:nvSpPr>
        <p:spPr>
          <a:xfrm>
            <a:off x="107061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8" name="Oval 337"/>
          <p:cNvSpPr/>
          <p:nvPr/>
        </p:nvSpPr>
        <p:spPr>
          <a:xfrm>
            <a:off x="107061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9" name="Oval 338"/>
          <p:cNvSpPr/>
          <p:nvPr/>
        </p:nvSpPr>
        <p:spPr>
          <a:xfrm>
            <a:off x="107061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0" name="Oval 339"/>
          <p:cNvSpPr/>
          <p:nvPr/>
        </p:nvSpPr>
        <p:spPr>
          <a:xfrm>
            <a:off x="107061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1" name="Oval 340"/>
          <p:cNvSpPr/>
          <p:nvPr/>
        </p:nvSpPr>
        <p:spPr>
          <a:xfrm>
            <a:off x="107061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2" name="Oval 341"/>
          <p:cNvSpPr/>
          <p:nvPr/>
        </p:nvSpPr>
        <p:spPr>
          <a:xfrm>
            <a:off x="107061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3" name="Oval 342"/>
          <p:cNvSpPr/>
          <p:nvPr/>
        </p:nvSpPr>
        <p:spPr>
          <a:xfrm>
            <a:off x="107061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4" name="Oval 343"/>
          <p:cNvSpPr/>
          <p:nvPr/>
        </p:nvSpPr>
        <p:spPr>
          <a:xfrm>
            <a:off x="107061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5" name="Oval 344"/>
          <p:cNvSpPr/>
          <p:nvPr/>
        </p:nvSpPr>
        <p:spPr>
          <a:xfrm>
            <a:off x="107061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6" name="Oval 345"/>
          <p:cNvSpPr/>
          <p:nvPr/>
        </p:nvSpPr>
        <p:spPr>
          <a:xfrm>
            <a:off x="107061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7" name="Oval 346"/>
          <p:cNvSpPr/>
          <p:nvPr/>
        </p:nvSpPr>
        <p:spPr>
          <a:xfrm>
            <a:off x="107061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8" name="Oval 347"/>
          <p:cNvSpPr/>
          <p:nvPr/>
        </p:nvSpPr>
        <p:spPr>
          <a:xfrm>
            <a:off x="107061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9" name="Oval 348"/>
          <p:cNvSpPr/>
          <p:nvPr/>
        </p:nvSpPr>
        <p:spPr>
          <a:xfrm>
            <a:off x="109537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0" name="Oval 349"/>
          <p:cNvSpPr/>
          <p:nvPr/>
        </p:nvSpPr>
        <p:spPr>
          <a:xfrm>
            <a:off x="109537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1" name="Oval 350"/>
          <p:cNvSpPr/>
          <p:nvPr/>
        </p:nvSpPr>
        <p:spPr>
          <a:xfrm>
            <a:off x="109537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2" name="Oval 351"/>
          <p:cNvSpPr/>
          <p:nvPr/>
        </p:nvSpPr>
        <p:spPr>
          <a:xfrm>
            <a:off x="109537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3" name="Oval 352"/>
          <p:cNvSpPr/>
          <p:nvPr/>
        </p:nvSpPr>
        <p:spPr>
          <a:xfrm>
            <a:off x="109537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4" name="Oval 353"/>
          <p:cNvSpPr/>
          <p:nvPr/>
        </p:nvSpPr>
        <p:spPr>
          <a:xfrm>
            <a:off x="109537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5" name="Oval 354"/>
          <p:cNvSpPr/>
          <p:nvPr/>
        </p:nvSpPr>
        <p:spPr>
          <a:xfrm>
            <a:off x="109537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6" name="Oval 355"/>
          <p:cNvSpPr/>
          <p:nvPr/>
        </p:nvSpPr>
        <p:spPr>
          <a:xfrm>
            <a:off x="109537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7" name="Oval 356"/>
          <p:cNvSpPr/>
          <p:nvPr/>
        </p:nvSpPr>
        <p:spPr>
          <a:xfrm>
            <a:off x="109537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8" name="Oval 357"/>
          <p:cNvSpPr/>
          <p:nvPr/>
        </p:nvSpPr>
        <p:spPr>
          <a:xfrm>
            <a:off x="109537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9" name="Oval 358"/>
          <p:cNvSpPr/>
          <p:nvPr/>
        </p:nvSpPr>
        <p:spPr>
          <a:xfrm>
            <a:off x="109537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0" name="Oval 359"/>
          <p:cNvSpPr/>
          <p:nvPr/>
        </p:nvSpPr>
        <p:spPr>
          <a:xfrm>
            <a:off x="109537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1" name="Oval 360"/>
          <p:cNvSpPr/>
          <p:nvPr/>
        </p:nvSpPr>
        <p:spPr>
          <a:xfrm>
            <a:off x="109537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2" name="Oval 361"/>
          <p:cNvSpPr/>
          <p:nvPr/>
        </p:nvSpPr>
        <p:spPr>
          <a:xfrm>
            <a:off x="109537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3" name="Oval 362"/>
          <p:cNvSpPr/>
          <p:nvPr/>
        </p:nvSpPr>
        <p:spPr>
          <a:xfrm>
            <a:off x="109537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4" name="Oval 363"/>
          <p:cNvSpPr/>
          <p:nvPr/>
        </p:nvSpPr>
        <p:spPr>
          <a:xfrm>
            <a:off x="109537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5" name="Oval 364"/>
          <p:cNvSpPr/>
          <p:nvPr/>
        </p:nvSpPr>
        <p:spPr>
          <a:xfrm>
            <a:off x="109537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6" name="Oval 365"/>
          <p:cNvSpPr/>
          <p:nvPr/>
        </p:nvSpPr>
        <p:spPr>
          <a:xfrm>
            <a:off x="109537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7" name="Oval 366"/>
          <p:cNvSpPr/>
          <p:nvPr/>
        </p:nvSpPr>
        <p:spPr>
          <a:xfrm>
            <a:off x="109537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8" name="Oval 367"/>
          <p:cNvSpPr/>
          <p:nvPr/>
        </p:nvSpPr>
        <p:spPr>
          <a:xfrm>
            <a:off x="109537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9" name="Oval 368"/>
          <p:cNvSpPr/>
          <p:nvPr/>
        </p:nvSpPr>
        <p:spPr>
          <a:xfrm>
            <a:off x="109537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0" name="Oval 369"/>
          <p:cNvSpPr/>
          <p:nvPr/>
        </p:nvSpPr>
        <p:spPr>
          <a:xfrm>
            <a:off x="109537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1" name="Oval 370"/>
          <p:cNvSpPr/>
          <p:nvPr/>
        </p:nvSpPr>
        <p:spPr>
          <a:xfrm>
            <a:off x="109537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2" name="Oval 371"/>
          <p:cNvSpPr/>
          <p:nvPr/>
        </p:nvSpPr>
        <p:spPr>
          <a:xfrm>
            <a:off x="112014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3" name="Oval 372"/>
          <p:cNvSpPr/>
          <p:nvPr/>
        </p:nvSpPr>
        <p:spPr>
          <a:xfrm>
            <a:off x="112014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4" name="Oval 373"/>
          <p:cNvSpPr/>
          <p:nvPr/>
        </p:nvSpPr>
        <p:spPr>
          <a:xfrm>
            <a:off x="112014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5" name="Oval 374"/>
          <p:cNvSpPr/>
          <p:nvPr/>
        </p:nvSpPr>
        <p:spPr>
          <a:xfrm>
            <a:off x="112014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6" name="Oval 375"/>
          <p:cNvSpPr/>
          <p:nvPr/>
        </p:nvSpPr>
        <p:spPr>
          <a:xfrm>
            <a:off x="112014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7" name="Oval 376"/>
          <p:cNvSpPr/>
          <p:nvPr/>
        </p:nvSpPr>
        <p:spPr>
          <a:xfrm>
            <a:off x="112014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8" name="Oval 377"/>
          <p:cNvSpPr/>
          <p:nvPr/>
        </p:nvSpPr>
        <p:spPr>
          <a:xfrm>
            <a:off x="112014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9" name="Oval 378"/>
          <p:cNvSpPr/>
          <p:nvPr/>
        </p:nvSpPr>
        <p:spPr>
          <a:xfrm>
            <a:off x="112014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0" name="Oval 379"/>
          <p:cNvSpPr/>
          <p:nvPr/>
        </p:nvSpPr>
        <p:spPr>
          <a:xfrm>
            <a:off x="112014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1" name="Oval 380"/>
          <p:cNvSpPr/>
          <p:nvPr/>
        </p:nvSpPr>
        <p:spPr>
          <a:xfrm>
            <a:off x="112014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2" name="Oval 381"/>
          <p:cNvSpPr/>
          <p:nvPr/>
        </p:nvSpPr>
        <p:spPr>
          <a:xfrm>
            <a:off x="112014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3" name="Oval 382"/>
          <p:cNvSpPr/>
          <p:nvPr/>
        </p:nvSpPr>
        <p:spPr>
          <a:xfrm>
            <a:off x="112014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4" name="Oval 383"/>
          <p:cNvSpPr/>
          <p:nvPr/>
        </p:nvSpPr>
        <p:spPr>
          <a:xfrm>
            <a:off x="112014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5" name="Oval 384"/>
          <p:cNvSpPr/>
          <p:nvPr/>
        </p:nvSpPr>
        <p:spPr>
          <a:xfrm>
            <a:off x="112014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6" name="Oval 385"/>
          <p:cNvSpPr/>
          <p:nvPr/>
        </p:nvSpPr>
        <p:spPr>
          <a:xfrm>
            <a:off x="112014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7" name="Oval 386"/>
          <p:cNvSpPr/>
          <p:nvPr/>
        </p:nvSpPr>
        <p:spPr>
          <a:xfrm>
            <a:off x="112014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8" name="Oval 387"/>
          <p:cNvSpPr/>
          <p:nvPr/>
        </p:nvSpPr>
        <p:spPr>
          <a:xfrm>
            <a:off x="112014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9" name="Oval 388"/>
          <p:cNvSpPr/>
          <p:nvPr/>
        </p:nvSpPr>
        <p:spPr>
          <a:xfrm>
            <a:off x="112014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0" name="Oval 389"/>
          <p:cNvSpPr/>
          <p:nvPr/>
        </p:nvSpPr>
        <p:spPr>
          <a:xfrm>
            <a:off x="112014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1" name="Oval 390"/>
          <p:cNvSpPr/>
          <p:nvPr/>
        </p:nvSpPr>
        <p:spPr>
          <a:xfrm>
            <a:off x="112014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2" name="Oval 391"/>
          <p:cNvSpPr/>
          <p:nvPr/>
        </p:nvSpPr>
        <p:spPr>
          <a:xfrm>
            <a:off x="112014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3" name="Oval 392"/>
          <p:cNvSpPr/>
          <p:nvPr/>
        </p:nvSpPr>
        <p:spPr>
          <a:xfrm>
            <a:off x="112014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4" name="Oval 393"/>
          <p:cNvSpPr/>
          <p:nvPr/>
        </p:nvSpPr>
        <p:spPr>
          <a:xfrm>
            <a:off x="112014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5" name="Oval 394"/>
          <p:cNvSpPr/>
          <p:nvPr/>
        </p:nvSpPr>
        <p:spPr>
          <a:xfrm>
            <a:off x="114490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6" name="Oval 395"/>
          <p:cNvSpPr/>
          <p:nvPr/>
        </p:nvSpPr>
        <p:spPr>
          <a:xfrm>
            <a:off x="114490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7" name="Oval 396"/>
          <p:cNvSpPr/>
          <p:nvPr/>
        </p:nvSpPr>
        <p:spPr>
          <a:xfrm>
            <a:off x="114490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8" name="Oval 397"/>
          <p:cNvSpPr/>
          <p:nvPr/>
        </p:nvSpPr>
        <p:spPr>
          <a:xfrm>
            <a:off x="114490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9" name="Oval 398"/>
          <p:cNvSpPr/>
          <p:nvPr/>
        </p:nvSpPr>
        <p:spPr>
          <a:xfrm>
            <a:off x="114490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0" name="Oval 399"/>
          <p:cNvSpPr/>
          <p:nvPr/>
        </p:nvSpPr>
        <p:spPr>
          <a:xfrm>
            <a:off x="114490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1" name="Oval 400"/>
          <p:cNvSpPr/>
          <p:nvPr/>
        </p:nvSpPr>
        <p:spPr>
          <a:xfrm>
            <a:off x="114490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2" name="Oval 401"/>
          <p:cNvSpPr/>
          <p:nvPr/>
        </p:nvSpPr>
        <p:spPr>
          <a:xfrm>
            <a:off x="114490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3" name="Oval 402"/>
          <p:cNvSpPr/>
          <p:nvPr/>
        </p:nvSpPr>
        <p:spPr>
          <a:xfrm>
            <a:off x="114490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4" name="Oval 403"/>
          <p:cNvSpPr/>
          <p:nvPr/>
        </p:nvSpPr>
        <p:spPr>
          <a:xfrm>
            <a:off x="114490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5" name="Oval 404"/>
          <p:cNvSpPr/>
          <p:nvPr/>
        </p:nvSpPr>
        <p:spPr>
          <a:xfrm>
            <a:off x="114490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6" name="Oval 405"/>
          <p:cNvSpPr/>
          <p:nvPr/>
        </p:nvSpPr>
        <p:spPr>
          <a:xfrm>
            <a:off x="114490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7" name="Oval 406"/>
          <p:cNvSpPr/>
          <p:nvPr/>
        </p:nvSpPr>
        <p:spPr>
          <a:xfrm>
            <a:off x="114490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8" name="Oval 407"/>
          <p:cNvSpPr/>
          <p:nvPr/>
        </p:nvSpPr>
        <p:spPr>
          <a:xfrm>
            <a:off x="114490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9" name="Oval 408"/>
          <p:cNvSpPr/>
          <p:nvPr/>
        </p:nvSpPr>
        <p:spPr>
          <a:xfrm>
            <a:off x="114490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0" name="Oval 409"/>
          <p:cNvSpPr/>
          <p:nvPr/>
        </p:nvSpPr>
        <p:spPr>
          <a:xfrm>
            <a:off x="114490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1" name="Oval 410"/>
          <p:cNvSpPr/>
          <p:nvPr/>
        </p:nvSpPr>
        <p:spPr>
          <a:xfrm>
            <a:off x="114490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2" name="Oval 411"/>
          <p:cNvSpPr/>
          <p:nvPr/>
        </p:nvSpPr>
        <p:spPr>
          <a:xfrm>
            <a:off x="114490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3" name="Oval 412"/>
          <p:cNvSpPr/>
          <p:nvPr/>
        </p:nvSpPr>
        <p:spPr>
          <a:xfrm>
            <a:off x="114490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4" name="Oval 413"/>
          <p:cNvSpPr/>
          <p:nvPr/>
        </p:nvSpPr>
        <p:spPr>
          <a:xfrm>
            <a:off x="114490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5" name="Oval 414"/>
          <p:cNvSpPr/>
          <p:nvPr/>
        </p:nvSpPr>
        <p:spPr>
          <a:xfrm>
            <a:off x="114490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6" name="Oval 415"/>
          <p:cNvSpPr/>
          <p:nvPr/>
        </p:nvSpPr>
        <p:spPr>
          <a:xfrm>
            <a:off x="114490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7" name="Oval 416"/>
          <p:cNvSpPr/>
          <p:nvPr/>
        </p:nvSpPr>
        <p:spPr>
          <a:xfrm>
            <a:off x="114490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286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286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Oval 3"/>
          <p:cNvSpPr/>
          <p:nvPr/>
        </p:nvSpPr>
        <p:spPr>
          <a:xfrm>
            <a:off x="72390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2390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390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2390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2390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2390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2390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2390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2390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2390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2390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2390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2390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2390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390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2390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2390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2390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2390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2390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2390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2390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4866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4866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4866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4866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4866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4866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4866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4866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4866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4866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4866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4866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4866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4866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4866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4866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4866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4866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4866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4866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4866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4866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4866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7343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7343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7343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77343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77343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77343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77343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77343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77343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77343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77343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77343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77343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77343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77343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77343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77343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77343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77343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77343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77343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77343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77343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79819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79819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79819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79819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79819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79819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79819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79819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79819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79819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79819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79819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79819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79819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79819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79819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79819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79819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79819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79819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79819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79819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79819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82296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82296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82296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82296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82296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82296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82296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82296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82296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82296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82296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82296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82296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82296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82296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82296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82296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82296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82296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82296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82296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82296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82296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84772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84772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84772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84772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84772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84772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84772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84772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84772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84772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84772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84772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84772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84772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84772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84772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84772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84772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84772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84772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84772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84772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84772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87249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87249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87249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87249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87249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87249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87249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87249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87249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87249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87249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87249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87249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87249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87249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87249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87249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87249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87249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87249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87249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87249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87249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89725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89725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89725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89725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89725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89725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89725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89725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89725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89725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89725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89725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89725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89725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89725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89725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89725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89725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89725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89725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89725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89725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89725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92202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92202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92202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92202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92202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92202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92202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92202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6" name="Oval 195"/>
          <p:cNvSpPr/>
          <p:nvPr/>
        </p:nvSpPr>
        <p:spPr>
          <a:xfrm>
            <a:off x="92202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7" name="Oval 196"/>
          <p:cNvSpPr/>
          <p:nvPr/>
        </p:nvSpPr>
        <p:spPr>
          <a:xfrm>
            <a:off x="92202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8" name="Oval 197"/>
          <p:cNvSpPr/>
          <p:nvPr/>
        </p:nvSpPr>
        <p:spPr>
          <a:xfrm>
            <a:off x="92202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9" name="Oval 198"/>
          <p:cNvSpPr/>
          <p:nvPr/>
        </p:nvSpPr>
        <p:spPr>
          <a:xfrm>
            <a:off x="92202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0" name="Oval 199"/>
          <p:cNvSpPr/>
          <p:nvPr/>
        </p:nvSpPr>
        <p:spPr>
          <a:xfrm>
            <a:off x="92202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1" name="Oval 200"/>
          <p:cNvSpPr/>
          <p:nvPr/>
        </p:nvSpPr>
        <p:spPr>
          <a:xfrm>
            <a:off x="92202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2" name="Oval 201"/>
          <p:cNvSpPr/>
          <p:nvPr/>
        </p:nvSpPr>
        <p:spPr>
          <a:xfrm>
            <a:off x="92202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3" name="Oval 202"/>
          <p:cNvSpPr/>
          <p:nvPr/>
        </p:nvSpPr>
        <p:spPr>
          <a:xfrm>
            <a:off x="92202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4" name="Oval 203"/>
          <p:cNvSpPr/>
          <p:nvPr/>
        </p:nvSpPr>
        <p:spPr>
          <a:xfrm>
            <a:off x="92202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5" name="Oval 204"/>
          <p:cNvSpPr/>
          <p:nvPr/>
        </p:nvSpPr>
        <p:spPr>
          <a:xfrm>
            <a:off x="92202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6" name="Oval 205"/>
          <p:cNvSpPr/>
          <p:nvPr/>
        </p:nvSpPr>
        <p:spPr>
          <a:xfrm>
            <a:off x="92202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7" name="Oval 206"/>
          <p:cNvSpPr/>
          <p:nvPr/>
        </p:nvSpPr>
        <p:spPr>
          <a:xfrm>
            <a:off x="92202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8" name="Oval 207"/>
          <p:cNvSpPr/>
          <p:nvPr/>
        </p:nvSpPr>
        <p:spPr>
          <a:xfrm>
            <a:off x="92202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9" name="Oval 208"/>
          <p:cNvSpPr/>
          <p:nvPr/>
        </p:nvSpPr>
        <p:spPr>
          <a:xfrm>
            <a:off x="92202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0" name="Oval 209"/>
          <p:cNvSpPr/>
          <p:nvPr/>
        </p:nvSpPr>
        <p:spPr>
          <a:xfrm>
            <a:off x="92202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1" name="Oval 210"/>
          <p:cNvSpPr/>
          <p:nvPr/>
        </p:nvSpPr>
        <p:spPr>
          <a:xfrm>
            <a:off x="94678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2" name="Oval 211"/>
          <p:cNvSpPr/>
          <p:nvPr/>
        </p:nvSpPr>
        <p:spPr>
          <a:xfrm>
            <a:off x="94678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3" name="Oval 212"/>
          <p:cNvSpPr/>
          <p:nvPr/>
        </p:nvSpPr>
        <p:spPr>
          <a:xfrm>
            <a:off x="94678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4" name="Oval 213"/>
          <p:cNvSpPr/>
          <p:nvPr/>
        </p:nvSpPr>
        <p:spPr>
          <a:xfrm>
            <a:off x="94678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5" name="Oval 214"/>
          <p:cNvSpPr/>
          <p:nvPr/>
        </p:nvSpPr>
        <p:spPr>
          <a:xfrm>
            <a:off x="94678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6" name="Oval 215"/>
          <p:cNvSpPr/>
          <p:nvPr/>
        </p:nvSpPr>
        <p:spPr>
          <a:xfrm>
            <a:off x="94678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7" name="Oval 216"/>
          <p:cNvSpPr/>
          <p:nvPr/>
        </p:nvSpPr>
        <p:spPr>
          <a:xfrm>
            <a:off x="94678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8" name="Oval 217"/>
          <p:cNvSpPr/>
          <p:nvPr/>
        </p:nvSpPr>
        <p:spPr>
          <a:xfrm>
            <a:off x="94678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9" name="Oval 218"/>
          <p:cNvSpPr/>
          <p:nvPr/>
        </p:nvSpPr>
        <p:spPr>
          <a:xfrm>
            <a:off x="94678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0" name="Oval 219"/>
          <p:cNvSpPr/>
          <p:nvPr/>
        </p:nvSpPr>
        <p:spPr>
          <a:xfrm>
            <a:off x="94678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1" name="Oval 220"/>
          <p:cNvSpPr/>
          <p:nvPr/>
        </p:nvSpPr>
        <p:spPr>
          <a:xfrm>
            <a:off x="94678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2" name="Oval 221"/>
          <p:cNvSpPr/>
          <p:nvPr/>
        </p:nvSpPr>
        <p:spPr>
          <a:xfrm>
            <a:off x="94678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3" name="Oval 222"/>
          <p:cNvSpPr/>
          <p:nvPr/>
        </p:nvSpPr>
        <p:spPr>
          <a:xfrm>
            <a:off x="94678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4" name="Oval 223"/>
          <p:cNvSpPr/>
          <p:nvPr/>
        </p:nvSpPr>
        <p:spPr>
          <a:xfrm>
            <a:off x="94678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5" name="Oval 224"/>
          <p:cNvSpPr/>
          <p:nvPr/>
        </p:nvSpPr>
        <p:spPr>
          <a:xfrm>
            <a:off x="94678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6" name="Oval 225"/>
          <p:cNvSpPr/>
          <p:nvPr/>
        </p:nvSpPr>
        <p:spPr>
          <a:xfrm>
            <a:off x="94678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7" name="Oval 226"/>
          <p:cNvSpPr/>
          <p:nvPr/>
        </p:nvSpPr>
        <p:spPr>
          <a:xfrm>
            <a:off x="94678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8" name="Oval 227"/>
          <p:cNvSpPr/>
          <p:nvPr/>
        </p:nvSpPr>
        <p:spPr>
          <a:xfrm>
            <a:off x="94678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9" name="Oval 228"/>
          <p:cNvSpPr/>
          <p:nvPr/>
        </p:nvSpPr>
        <p:spPr>
          <a:xfrm>
            <a:off x="94678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0" name="Oval 229"/>
          <p:cNvSpPr/>
          <p:nvPr/>
        </p:nvSpPr>
        <p:spPr>
          <a:xfrm>
            <a:off x="94678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1" name="Oval 230"/>
          <p:cNvSpPr/>
          <p:nvPr/>
        </p:nvSpPr>
        <p:spPr>
          <a:xfrm>
            <a:off x="94678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2" name="Oval 231"/>
          <p:cNvSpPr/>
          <p:nvPr/>
        </p:nvSpPr>
        <p:spPr>
          <a:xfrm>
            <a:off x="94678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3" name="Oval 232"/>
          <p:cNvSpPr/>
          <p:nvPr/>
        </p:nvSpPr>
        <p:spPr>
          <a:xfrm>
            <a:off x="94678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4" name="Oval 233"/>
          <p:cNvSpPr/>
          <p:nvPr/>
        </p:nvSpPr>
        <p:spPr>
          <a:xfrm>
            <a:off x="97155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5" name="Oval 234"/>
          <p:cNvSpPr/>
          <p:nvPr/>
        </p:nvSpPr>
        <p:spPr>
          <a:xfrm>
            <a:off x="97155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6" name="Oval 235"/>
          <p:cNvSpPr/>
          <p:nvPr/>
        </p:nvSpPr>
        <p:spPr>
          <a:xfrm>
            <a:off x="97155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7" name="Oval 236"/>
          <p:cNvSpPr/>
          <p:nvPr/>
        </p:nvSpPr>
        <p:spPr>
          <a:xfrm>
            <a:off x="97155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8" name="Oval 237"/>
          <p:cNvSpPr/>
          <p:nvPr/>
        </p:nvSpPr>
        <p:spPr>
          <a:xfrm>
            <a:off x="97155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9" name="Oval 238"/>
          <p:cNvSpPr/>
          <p:nvPr/>
        </p:nvSpPr>
        <p:spPr>
          <a:xfrm>
            <a:off x="97155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0" name="Oval 239"/>
          <p:cNvSpPr/>
          <p:nvPr/>
        </p:nvSpPr>
        <p:spPr>
          <a:xfrm>
            <a:off x="97155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1" name="Oval 240"/>
          <p:cNvSpPr/>
          <p:nvPr/>
        </p:nvSpPr>
        <p:spPr>
          <a:xfrm>
            <a:off x="97155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2" name="Oval 241"/>
          <p:cNvSpPr/>
          <p:nvPr/>
        </p:nvSpPr>
        <p:spPr>
          <a:xfrm>
            <a:off x="97155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3" name="Oval 242"/>
          <p:cNvSpPr/>
          <p:nvPr/>
        </p:nvSpPr>
        <p:spPr>
          <a:xfrm>
            <a:off x="97155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4" name="Oval 243"/>
          <p:cNvSpPr/>
          <p:nvPr/>
        </p:nvSpPr>
        <p:spPr>
          <a:xfrm>
            <a:off x="97155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5" name="Oval 244"/>
          <p:cNvSpPr/>
          <p:nvPr/>
        </p:nvSpPr>
        <p:spPr>
          <a:xfrm>
            <a:off x="97155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6" name="Oval 245"/>
          <p:cNvSpPr/>
          <p:nvPr/>
        </p:nvSpPr>
        <p:spPr>
          <a:xfrm>
            <a:off x="97155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7" name="Oval 246"/>
          <p:cNvSpPr/>
          <p:nvPr/>
        </p:nvSpPr>
        <p:spPr>
          <a:xfrm>
            <a:off x="97155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8" name="Oval 247"/>
          <p:cNvSpPr/>
          <p:nvPr/>
        </p:nvSpPr>
        <p:spPr>
          <a:xfrm>
            <a:off x="97155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9" name="Oval 248"/>
          <p:cNvSpPr/>
          <p:nvPr/>
        </p:nvSpPr>
        <p:spPr>
          <a:xfrm>
            <a:off x="97155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0" name="Oval 249"/>
          <p:cNvSpPr/>
          <p:nvPr/>
        </p:nvSpPr>
        <p:spPr>
          <a:xfrm>
            <a:off x="97155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1" name="Oval 250"/>
          <p:cNvSpPr/>
          <p:nvPr/>
        </p:nvSpPr>
        <p:spPr>
          <a:xfrm>
            <a:off x="97155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2" name="Oval 251"/>
          <p:cNvSpPr/>
          <p:nvPr/>
        </p:nvSpPr>
        <p:spPr>
          <a:xfrm>
            <a:off x="97155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3" name="Oval 252"/>
          <p:cNvSpPr/>
          <p:nvPr/>
        </p:nvSpPr>
        <p:spPr>
          <a:xfrm>
            <a:off x="97155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4" name="Oval 253"/>
          <p:cNvSpPr/>
          <p:nvPr/>
        </p:nvSpPr>
        <p:spPr>
          <a:xfrm>
            <a:off x="97155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5" name="Oval 254"/>
          <p:cNvSpPr/>
          <p:nvPr/>
        </p:nvSpPr>
        <p:spPr>
          <a:xfrm>
            <a:off x="97155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6" name="Oval 255"/>
          <p:cNvSpPr/>
          <p:nvPr/>
        </p:nvSpPr>
        <p:spPr>
          <a:xfrm>
            <a:off x="97155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7" name="Oval 256"/>
          <p:cNvSpPr/>
          <p:nvPr/>
        </p:nvSpPr>
        <p:spPr>
          <a:xfrm>
            <a:off x="99631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8" name="Oval 257"/>
          <p:cNvSpPr/>
          <p:nvPr/>
        </p:nvSpPr>
        <p:spPr>
          <a:xfrm>
            <a:off x="99631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9" name="Oval 258"/>
          <p:cNvSpPr/>
          <p:nvPr/>
        </p:nvSpPr>
        <p:spPr>
          <a:xfrm>
            <a:off x="99631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0" name="Oval 259"/>
          <p:cNvSpPr/>
          <p:nvPr/>
        </p:nvSpPr>
        <p:spPr>
          <a:xfrm>
            <a:off x="99631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1" name="Oval 260"/>
          <p:cNvSpPr/>
          <p:nvPr/>
        </p:nvSpPr>
        <p:spPr>
          <a:xfrm>
            <a:off x="99631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2" name="Oval 261"/>
          <p:cNvSpPr/>
          <p:nvPr/>
        </p:nvSpPr>
        <p:spPr>
          <a:xfrm>
            <a:off x="99631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3" name="Oval 262"/>
          <p:cNvSpPr/>
          <p:nvPr/>
        </p:nvSpPr>
        <p:spPr>
          <a:xfrm>
            <a:off x="99631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4" name="Oval 263"/>
          <p:cNvSpPr/>
          <p:nvPr/>
        </p:nvSpPr>
        <p:spPr>
          <a:xfrm>
            <a:off x="99631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5" name="Oval 264"/>
          <p:cNvSpPr/>
          <p:nvPr/>
        </p:nvSpPr>
        <p:spPr>
          <a:xfrm>
            <a:off x="99631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6" name="Oval 265"/>
          <p:cNvSpPr/>
          <p:nvPr/>
        </p:nvSpPr>
        <p:spPr>
          <a:xfrm>
            <a:off x="99631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7" name="Oval 266"/>
          <p:cNvSpPr/>
          <p:nvPr/>
        </p:nvSpPr>
        <p:spPr>
          <a:xfrm>
            <a:off x="99631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8" name="Oval 267"/>
          <p:cNvSpPr/>
          <p:nvPr/>
        </p:nvSpPr>
        <p:spPr>
          <a:xfrm>
            <a:off x="99631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9" name="Oval 268"/>
          <p:cNvSpPr/>
          <p:nvPr/>
        </p:nvSpPr>
        <p:spPr>
          <a:xfrm>
            <a:off x="99631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0" name="Oval 269"/>
          <p:cNvSpPr/>
          <p:nvPr/>
        </p:nvSpPr>
        <p:spPr>
          <a:xfrm>
            <a:off x="99631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1" name="Oval 270"/>
          <p:cNvSpPr/>
          <p:nvPr/>
        </p:nvSpPr>
        <p:spPr>
          <a:xfrm>
            <a:off x="99631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2" name="Oval 271"/>
          <p:cNvSpPr/>
          <p:nvPr/>
        </p:nvSpPr>
        <p:spPr>
          <a:xfrm>
            <a:off x="99631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3" name="Oval 272"/>
          <p:cNvSpPr/>
          <p:nvPr/>
        </p:nvSpPr>
        <p:spPr>
          <a:xfrm>
            <a:off x="99631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4" name="Oval 273"/>
          <p:cNvSpPr/>
          <p:nvPr/>
        </p:nvSpPr>
        <p:spPr>
          <a:xfrm>
            <a:off x="99631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5" name="Oval 274"/>
          <p:cNvSpPr/>
          <p:nvPr/>
        </p:nvSpPr>
        <p:spPr>
          <a:xfrm>
            <a:off x="99631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6" name="Oval 275"/>
          <p:cNvSpPr/>
          <p:nvPr/>
        </p:nvSpPr>
        <p:spPr>
          <a:xfrm>
            <a:off x="99631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7" name="Oval 276"/>
          <p:cNvSpPr/>
          <p:nvPr/>
        </p:nvSpPr>
        <p:spPr>
          <a:xfrm>
            <a:off x="99631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8" name="Oval 277"/>
          <p:cNvSpPr/>
          <p:nvPr/>
        </p:nvSpPr>
        <p:spPr>
          <a:xfrm>
            <a:off x="99631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9" name="Oval 278"/>
          <p:cNvSpPr/>
          <p:nvPr/>
        </p:nvSpPr>
        <p:spPr>
          <a:xfrm>
            <a:off x="99631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0" name="Oval 279"/>
          <p:cNvSpPr/>
          <p:nvPr/>
        </p:nvSpPr>
        <p:spPr>
          <a:xfrm>
            <a:off x="102108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1" name="Oval 280"/>
          <p:cNvSpPr/>
          <p:nvPr/>
        </p:nvSpPr>
        <p:spPr>
          <a:xfrm>
            <a:off x="102108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2" name="Oval 281"/>
          <p:cNvSpPr/>
          <p:nvPr/>
        </p:nvSpPr>
        <p:spPr>
          <a:xfrm>
            <a:off x="102108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3" name="Oval 282"/>
          <p:cNvSpPr/>
          <p:nvPr/>
        </p:nvSpPr>
        <p:spPr>
          <a:xfrm>
            <a:off x="102108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4" name="Oval 283"/>
          <p:cNvSpPr/>
          <p:nvPr/>
        </p:nvSpPr>
        <p:spPr>
          <a:xfrm>
            <a:off x="102108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5" name="Oval 284"/>
          <p:cNvSpPr/>
          <p:nvPr/>
        </p:nvSpPr>
        <p:spPr>
          <a:xfrm>
            <a:off x="102108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6" name="Oval 285"/>
          <p:cNvSpPr/>
          <p:nvPr/>
        </p:nvSpPr>
        <p:spPr>
          <a:xfrm>
            <a:off x="102108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7" name="Oval 286"/>
          <p:cNvSpPr/>
          <p:nvPr/>
        </p:nvSpPr>
        <p:spPr>
          <a:xfrm>
            <a:off x="102108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8" name="Oval 287"/>
          <p:cNvSpPr/>
          <p:nvPr/>
        </p:nvSpPr>
        <p:spPr>
          <a:xfrm>
            <a:off x="102108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9" name="Oval 288"/>
          <p:cNvSpPr/>
          <p:nvPr/>
        </p:nvSpPr>
        <p:spPr>
          <a:xfrm>
            <a:off x="102108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0" name="Oval 289"/>
          <p:cNvSpPr/>
          <p:nvPr/>
        </p:nvSpPr>
        <p:spPr>
          <a:xfrm>
            <a:off x="102108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1" name="Oval 290"/>
          <p:cNvSpPr/>
          <p:nvPr/>
        </p:nvSpPr>
        <p:spPr>
          <a:xfrm>
            <a:off x="102108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2" name="Oval 291"/>
          <p:cNvSpPr/>
          <p:nvPr/>
        </p:nvSpPr>
        <p:spPr>
          <a:xfrm>
            <a:off x="102108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3" name="Oval 292"/>
          <p:cNvSpPr/>
          <p:nvPr/>
        </p:nvSpPr>
        <p:spPr>
          <a:xfrm>
            <a:off x="102108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4" name="Oval 293"/>
          <p:cNvSpPr/>
          <p:nvPr/>
        </p:nvSpPr>
        <p:spPr>
          <a:xfrm>
            <a:off x="102108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5" name="Oval 294"/>
          <p:cNvSpPr/>
          <p:nvPr/>
        </p:nvSpPr>
        <p:spPr>
          <a:xfrm>
            <a:off x="102108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6" name="Oval 295"/>
          <p:cNvSpPr/>
          <p:nvPr/>
        </p:nvSpPr>
        <p:spPr>
          <a:xfrm>
            <a:off x="102108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7" name="Oval 296"/>
          <p:cNvSpPr/>
          <p:nvPr/>
        </p:nvSpPr>
        <p:spPr>
          <a:xfrm>
            <a:off x="102108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8" name="Oval 297"/>
          <p:cNvSpPr/>
          <p:nvPr/>
        </p:nvSpPr>
        <p:spPr>
          <a:xfrm>
            <a:off x="102108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9" name="Oval 298"/>
          <p:cNvSpPr/>
          <p:nvPr/>
        </p:nvSpPr>
        <p:spPr>
          <a:xfrm>
            <a:off x="102108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0" name="Oval 299"/>
          <p:cNvSpPr/>
          <p:nvPr/>
        </p:nvSpPr>
        <p:spPr>
          <a:xfrm>
            <a:off x="102108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1" name="Oval 300"/>
          <p:cNvSpPr/>
          <p:nvPr/>
        </p:nvSpPr>
        <p:spPr>
          <a:xfrm>
            <a:off x="102108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2" name="Oval 301"/>
          <p:cNvSpPr/>
          <p:nvPr/>
        </p:nvSpPr>
        <p:spPr>
          <a:xfrm>
            <a:off x="102108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3" name="Oval 302"/>
          <p:cNvSpPr/>
          <p:nvPr/>
        </p:nvSpPr>
        <p:spPr>
          <a:xfrm>
            <a:off x="104584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4" name="Oval 303"/>
          <p:cNvSpPr/>
          <p:nvPr/>
        </p:nvSpPr>
        <p:spPr>
          <a:xfrm>
            <a:off x="104584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5" name="Oval 304"/>
          <p:cNvSpPr/>
          <p:nvPr/>
        </p:nvSpPr>
        <p:spPr>
          <a:xfrm>
            <a:off x="104584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6" name="Oval 305"/>
          <p:cNvSpPr/>
          <p:nvPr/>
        </p:nvSpPr>
        <p:spPr>
          <a:xfrm>
            <a:off x="104584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7" name="Oval 306"/>
          <p:cNvSpPr/>
          <p:nvPr/>
        </p:nvSpPr>
        <p:spPr>
          <a:xfrm>
            <a:off x="104584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8" name="Oval 307"/>
          <p:cNvSpPr/>
          <p:nvPr/>
        </p:nvSpPr>
        <p:spPr>
          <a:xfrm>
            <a:off x="104584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9" name="Oval 308"/>
          <p:cNvSpPr/>
          <p:nvPr/>
        </p:nvSpPr>
        <p:spPr>
          <a:xfrm>
            <a:off x="104584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0" name="Oval 309"/>
          <p:cNvSpPr/>
          <p:nvPr/>
        </p:nvSpPr>
        <p:spPr>
          <a:xfrm>
            <a:off x="104584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1" name="Oval 310"/>
          <p:cNvSpPr/>
          <p:nvPr/>
        </p:nvSpPr>
        <p:spPr>
          <a:xfrm>
            <a:off x="104584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2" name="Oval 311"/>
          <p:cNvSpPr/>
          <p:nvPr/>
        </p:nvSpPr>
        <p:spPr>
          <a:xfrm>
            <a:off x="104584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3" name="Oval 312"/>
          <p:cNvSpPr/>
          <p:nvPr/>
        </p:nvSpPr>
        <p:spPr>
          <a:xfrm>
            <a:off x="104584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4" name="Oval 313"/>
          <p:cNvSpPr/>
          <p:nvPr/>
        </p:nvSpPr>
        <p:spPr>
          <a:xfrm>
            <a:off x="104584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5" name="Oval 314"/>
          <p:cNvSpPr/>
          <p:nvPr/>
        </p:nvSpPr>
        <p:spPr>
          <a:xfrm>
            <a:off x="104584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6" name="Oval 315"/>
          <p:cNvSpPr/>
          <p:nvPr/>
        </p:nvSpPr>
        <p:spPr>
          <a:xfrm>
            <a:off x="104584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7" name="Oval 316"/>
          <p:cNvSpPr/>
          <p:nvPr/>
        </p:nvSpPr>
        <p:spPr>
          <a:xfrm>
            <a:off x="104584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8" name="Oval 317"/>
          <p:cNvSpPr/>
          <p:nvPr/>
        </p:nvSpPr>
        <p:spPr>
          <a:xfrm>
            <a:off x="104584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9" name="Oval 318"/>
          <p:cNvSpPr/>
          <p:nvPr/>
        </p:nvSpPr>
        <p:spPr>
          <a:xfrm>
            <a:off x="104584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0" name="Oval 319"/>
          <p:cNvSpPr/>
          <p:nvPr/>
        </p:nvSpPr>
        <p:spPr>
          <a:xfrm>
            <a:off x="104584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1" name="Oval 320"/>
          <p:cNvSpPr/>
          <p:nvPr/>
        </p:nvSpPr>
        <p:spPr>
          <a:xfrm>
            <a:off x="104584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2" name="Oval 321"/>
          <p:cNvSpPr/>
          <p:nvPr/>
        </p:nvSpPr>
        <p:spPr>
          <a:xfrm>
            <a:off x="104584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3" name="Oval 322"/>
          <p:cNvSpPr/>
          <p:nvPr/>
        </p:nvSpPr>
        <p:spPr>
          <a:xfrm>
            <a:off x="104584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4" name="Oval 323"/>
          <p:cNvSpPr/>
          <p:nvPr/>
        </p:nvSpPr>
        <p:spPr>
          <a:xfrm>
            <a:off x="104584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5" name="Oval 324"/>
          <p:cNvSpPr/>
          <p:nvPr/>
        </p:nvSpPr>
        <p:spPr>
          <a:xfrm>
            <a:off x="104584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6" name="Oval 325"/>
          <p:cNvSpPr/>
          <p:nvPr/>
        </p:nvSpPr>
        <p:spPr>
          <a:xfrm>
            <a:off x="107061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7" name="Oval 326"/>
          <p:cNvSpPr/>
          <p:nvPr/>
        </p:nvSpPr>
        <p:spPr>
          <a:xfrm>
            <a:off x="107061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8" name="Oval 327"/>
          <p:cNvSpPr/>
          <p:nvPr/>
        </p:nvSpPr>
        <p:spPr>
          <a:xfrm>
            <a:off x="107061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9" name="Oval 328"/>
          <p:cNvSpPr/>
          <p:nvPr/>
        </p:nvSpPr>
        <p:spPr>
          <a:xfrm>
            <a:off x="107061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0" name="Oval 329"/>
          <p:cNvSpPr/>
          <p:nvPr/>
        </p:nvSpPr>
        <p:spPr>
          <a:xfrm>
            <a:off x="107061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1" name="Oval 330"/>
          <p:cNvSpPr/>
          <p:nvPr/>
        </p:nvSpPr>
        <p:spPr>
          <a:xfrm>
            <a:off x="107061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2" name="Oval 331"/>
          <p:cNvSpPr/>
          <p:nvPr/>
        </p:nvSpPr>
        <p:spPr>
          <a:xfrm>
            <a:off x="107061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3" name="Oval 332"/>
          <p:cNvSpPr/>
          <p:nvPr/>
        </p:nvSpPr>
        <p:spPr>
          <a:xfrm>
            <a:off x="107061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4" name="Oval 333"/>
          <p:cNvSpPr/>
          <p:nvPr/>
        </p:nvSpPr>
        <p:spPr>
          <a:xfrm>
            <a:off x="107061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5" name="Oval 334"/>
          <p:cNvSpPr/>
          <p:nvPr/>
        </p:nvSpPr>
        <p:spPr>
          <a:xfrm>
            <a:off x="107061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6" name="Oval 335"/>
          <p:cNvSpPr/>
          <p:nvPr/>
        </p:nvSpPr>
        <p:spPr>
          <a:xfrm>
            <a:off x="107061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7" name="Oval 336"/>
          <p:cNvSpPr/>
          <p:nvPr/>
        </p:nvSpPr>
        <p:spPr>
          <a:xfrm>
            <a:off x="107061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8" name="Oval 337"/>
          <p:cNvSpPr/>
          <p:nvPr/>
        </p:nvSpPr>
        <p:spPr>
          <a:xfrm>
            <a:off x="107061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9" name="Oval 338"/>
          <p:cNvSpPr/>
          <p:nvPr/>
        </p:nvSpPr>
        <p:spPr>
          <a:xfrm>
            <a:off x="107061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0" name="Oval 339"/>
          <p:cNvSpPr/>
          <p:nvPr/>
        </p:nvSpPr>
        <p:spPr>
          <a:xfrm>
            <a:off x="107061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1" name="Oval 340"/>
          <p:cNvSpPr/>
          <p:nvPr/>
        </p:nvSpPr>
        <p:spPr>
          <a:xfrm>
            <a:off x="107061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2" name="Oval 341"/>
          <p:cNvSpPr/>
          <p:nvPr/>
        </p:nvSpPr>
        <p:spPr>
          <a:xfrm>
            <a:off x="107061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3" name="Oval 342"/>
          <p:cNvSpPr/>
          <p:nvPr/>
        </p:nvSpPr>
        <p:spPr>
          <a:xfrm>
            <a:off x="107061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4" name="Oval 343"/>
          <p:cNvSpPr/>
          <p:nvPr/>
        </p:nvSpPr>
        <p:spPr>
          <a:xfrm>
            <a:off x="107061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5" name="Oval 344"/>
          <p:cNvSpPr/>
          <p:nvPr/>
        </p:nvSpPr>
        <p:spPr>
          <a:xfrm>
            <a:off x="107061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6" name="Oval 345"/>
          <p:cNvSpPr/>
          <p:nvPr/>
        </p:nvSpPr>
        <p:spPr>
          <a:xfrm>
            <a:off x="107061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7" name="Oval 346"/>
          <p:cNvSpPr/>
          <p:nvPr/>
        </p:nvSpPr>
        <p:spPr>
          <a:xfrm>
            <a:off x="107061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8" name="Oval 347"/>
          <p:cNvSpPr/>
          <p:nvPr/>
        </p:nvSpPr>
        <p:spPr>
          <a:xfrm>
            <a:off x="107061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9" name="Oval 348"/>
          <p:cNvSpPr/>
          <p:nvPr/>
        </p:nvSpPr>
        <p:spPr>
          <a:xfrm>
            <a:off x="109537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0" name="Oval 349"/>
          <p:cNvSpPr/>
          <p:nvPr/>
        </p:nvSpPr>
        <p:spPr>
          <a:xfrm>
            <a:off x="109537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1" name="Oval 350"/>
          <p:cNvSpPr/>
          <p:nvPr/>
        </p:nvSpPr>
        <p:spPr>
          <a:xfrm>
            <a:off x="109537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2" name="Oval 351"/>
          <p:cNvSpPr/>
          <p:nvPr/>
        </p:nvSpPr>
        <p:spPr>
          <a:xfrm>
            <a:off x="109537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3" name="Oval 352"/>
          <p:cNvSpPr/>
          <p:nvPr/>
        </p:nvSpPr>
        <p:spPr>
          <a:xfrm>
            <a:off x="109537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4" name="Oval 353"/>
          <p:cNvSpPr/>
          <p:nvPr/>
        </p:nvSpPr>
        <p:spPr>
          <a:xfrm>
            <a:off x="109537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5" name="Oval 354"/>
          <p:cNvSpPr/>
          <p:nvPr/>
        </p:nvSpPr>
        <p:spPr>
          <a:xfrm>
            <a:off x="109537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6" name="Oval 355"/>
          <p:cNvSpPr/>
          <p:nvPr/>
        </p:nvSpPr>
        <p:spPr>
          <a:xfrm>
            <a:off x="109537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7" name="Oval 356"/>
          <p:cNvSpPr/>
          <p:nvPr/>
        </p:nvSpPr>
        <p:spPr>
          <a:xfrm>
            <a:off x="109537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8" name="Oval 357"/>
          <p:cNvSpPr/>
          <p:nvPr/>
        </p:nvSpPr>
        <p:spPr>
          <a:xfrm>
            <a:off x="109537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9" name="Oval 358"/>
          <p:cNvSpPr/>
          <p:nvPr/>
        </p:nvSpPr>
        <p:spPr>
          <a:xfrm>
            <a:off x="109537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0" name="Oval 359"/>
          <p:cNvSpPr/>
          <p:nvPr/>
        </p:nvSpPr>
        <p:spPr>
          <a:xfrm>
            <a:off x="109537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1" name="Oval 360"/>
          <p:cNvSpPr/>
          <p:nvPr/>
        </p:nvSpPr>
        <p:spPr>
          <a:xfrm>
            <a:off x="109537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2" name="Oval 361"/>
          <p:cNvSpPr/>
          <p:nvPr/>
        </p:nvSpPr>
        <p:spPr>
          <a:xfrm>
            <a:off x="109537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3" name="Oval 362"/>
          <p:cNvSpPr/>
          <p:nvPr/>
        </p:nvSpPr>
        <p:spPr>
          <a:xfrm>
            <a:off x="109537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4" name="Oval 363"/>
          <p:cNvSpPr/>
          <p:nvPr/>
        </p:nvSpPr>
        <p:spPr>
          <a:xfrm>
            <a:off x="109537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5" name="Oval 364"/>
          <p:cNvSpPr/>
          <p:nvPr/>
        </p:nvSpPr>
        <p:spPr>
          <a:xfrm>
            <a:off x="109537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6" name="Oval 365"/>
          <p:cNvSpPr/>
          <p:nvPr/>
        </p:nvSpPr>
        <p:spPr>
          <a:xfrm>
            <a:off x="109537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7" name="Oval 366"/>
          <p:cNvSpPr/>
          <p:nvPr/>
        </p:nvSpPr>
        <p:spPr>
          <a:xfrm>
            <a:off x="109537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8" name="Oval 367"/>
          <p:cNvSpPr/>
          <p:nvPr/>
        </p:nvSpPr>
        <p:spPr>
          <a:xfrm>
            <a:off x="109537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9" name="Oval 368"/>
          <p:cNvSpPr/>
          <p:nvPr/>
        </p:nvSpPr>
        <p:spPr>
          <a:xfrm>
            <a:off x="109537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0" name="Oval 369"/>
          <p:cNvSpPr/>
          <p:nvPr/>
        </p:nvSpPr>
        <p:spPr>
          <a:xfrm>
            <a:off x="109537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1" name="Oval 370"/>
          <p:cNvSpPr/>
          <p:nvPr/>
        </p:nvSpPr>
        <p:spPr>
          <a:xfrm>
            <a:off x="109537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2" name="Oval 371"/>
          <p:cNvSpPr/>
          <p:nvPr/>
        </p:nvSpPr>
        <p:spPr>
          <a:xfrm>
            <a:off x="112014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3" name="Oval 372"/>
          <p:cNvSpPr/>
          <p:nvPr/>
        </p:nvSpPr>
        <p:spPr>
          <a:xfrm>
            <a:off x="112014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4" name="Oval 373"/>
          <p:cNvSpPr/>
          <p:nvPr/>
        </p:nvSpPr>
        <p:spPr>
          <a:xfrm>
            <a:off x="112014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5" name="Oval 374"/>
          <p:cNvSpPr/>
          <p:nvPr/>
        </p:nvSpPr>
        <p:spPr>
          <a:xfrm>
            <a:off x="112014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6" name="Oval 375"/>
          <p:cNvSpPr/>
          <p:nvPr/>
        </p:nvSpPr>
        <p:spPr>
          <a:xfrm>
            <a:off x="112014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7" name="Oval 376"/>
          <p:cNvSpPr/>
          <p:nvPr/>
        </p:nvSpPr>
        <p:spPr>
          <a:xfrm>
            <a:off x="112014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8" name="Oval 377"/>
          <p:cNvSpPr/>
          <p:nvPr/>
        </p:nvSpPr>
        <p:spPr>
          <a:xfrm>
            <a:off x="112014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9" name="Oval 378"/>
          <p:cNvSpPr/>
          <p:nvPr/>
        </p:nvSpPr>
        <p:spPr>
          <a:xfrm>
            <a:off x="112014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0" name="Oval 379"/>
          <p:cNvSpPr/>
          <p:nvPr/>
        </p:nvSpPr>
        <p:spPr>
          <a:xfrm>
            <a:off x="112014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1" name="Oval 380"/>
          <p:cNvSpPr/>
          <p:nvPr/>
        </p:nvSpPr>
        <p:spPr>
          <a:xfrm>
            <a:off x="112014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2" name="Oval 381"/>
          <p:cNvSpPr/>
          <p:nvPr/>
        </p:nvSpPr>
        <p:spPr>
          <a:xfrm>
            <a:off x="112014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3" name="Oval 382"/>
          <p:cNvSpPr/>
          <p:nvPr/>
        </p:nvSpPr>
        <p:spPr>
          <a:xfrm>
            <a:off x="112014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4" name="Oval 383"/>
          <p:cNvSpPr/>
          <p:nvPr/>
        </p:nvSpPr>
        <p:spPr>
          <a:xfrm>
            <a:off x="112014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5" name="Oval 384"/>
          <p:cNvSpPr/>
          <p:nvPr/>
        </p:nvSpPr>
        <p:spPr>
          <a:xfrm>
            <a:off x="112014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6" name="Oval 385"/>
          <p:cNvSpPr/>
          <p:nvPr/>
        </p:nvSpPr>
        <p:spPr>
          <a:xfrm>
            <a:off x="112014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7" name="Oval 386"/>
          <p:cNvSpPr/>
          <p:nvPr/>
        </p:nvSpPr>
        <p:spPr>
          <a:xfrm>
            <a:off x="112014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8" name="Oval 387"/>
          <p:cNvSpPr/>
          <p:nvPr/>
        </p:nvSpPr>
        <p:spPr>
          <a:xfrm>
            <a:off x="112014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9" name="Oval 388"/>
          <p:cNvSpPr/>
          <p:nvPr/>
        </p:nvSpPr>
        <p:spPr>
          <a:xfrm>
            <a:off x="112014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0" name="Oval 389"/>
          <p:cNvSpPr/>
          <p:nvPr/>
        </p:nvSpPr>
        <p:spPr>
          <a:xfrm>
            <a:off x="112014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1" name="Oval 390"/>
          <p:cNvSpPr/>
          <p:nvPr/>
        </p:nvSpPr>
        <p:spPr>
          <a:xfrm>
            <a:off x="112014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2" name="Oval 391"/>
          <p:cNvSpPr/>
          <p:nvPr/>
        </p:nvSpPr>
        <p:spPr>
          <a:xfrm>
            <a:off x="112014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3" name="Oval 392"/>
          <p:cNvSpPr/>
          <p:nvPr/>
        </p:nvSpPr>
        <p:spPr>
          <a:xfrm>
            <a:off x="112014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4" name="Oval 393"/>
          <p:cNvSpPr/>
          <p:nvPr/>
        </p:nvSpPr>
        <p:spPr>
          <a:xfrm>
            <a:off x="112014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5" name="Oval 394"/>
          <p:cNvSpPr/>
          <p:nvPr/>
        </p:nvSpPr>
        <p:spPr>
          <a:xfrm>
            <a:off x="114490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6" name="Oval 395"/>
          <p:cNvSpPr/>
          <p:nvPr/>
        </p:nvSpPr>
        <p:spPr>
          <a:xfrm>
            <a:off x="114490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7" name="Oval 396"/>
          <p:cNvSpPr/>
          <p:nvPr/>
        </p:nvSpPr>
        <p:spPr>
          <a:xfrm>
            <a:off x="114490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8" name="Oval 397"/>
          <p:cNvSpPr/>
          <p:nvPr/>
        </p:nvSpPr>
        <p:spPr>
          <a:xfrm>
            <a:off x="114490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9" name="Oval 398"/>
          <p:cNvSpPr/>
          <p:nvPr/>
        </p:nvSpPr>
        <p:spPr>
          <a:xfrm>
            <a:off x="114490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0" name="Oval 399"/>
          <p:cNvSpPr/>
          <p:nvPr/>
        </p:nvSpPr>
        <p:spPr>
          <a:xfrm>
            <a:off x="114490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1" name="Oval 400"/>
          <p:cNvSpPr/>
          <p:nvPr/>
        </p:nvSpPr>
        <p:spPr>
          <a:xfrm>
            <a:off x="114490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2" name="Oval 401"/>
          <p:cNvSpPr/>
          <p:nvPr/>
        </p:nvSpPr>
        <p:spPr>
          <a:xfrm>
            <a:off x="114490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3" name="Oval 402"/>
          <p:cNvSpPr/>
          <p:nvPr/>
        </p:nvSpPr>
        <p:spPr>
          <a:xfrm>
            <a:off x="114490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4" name="Oval 403"/>
          <p:cNvSpPr/>
          <p:nvPr/>
        </p:nvSpPr>
        <p:spPr>
          <a:xfrm>
            <a:off x="114490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5" name="Oval 404"/>
          <p:cNvSpPr/>
          <p:nvPr/>
        </p:nvSpPr>
        <p:spPr>
          <a:xfrm>
            <a:off x="114490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6" name="Oval 405"/>
          <p:cNvSpPr/>
          <p:nvPr/>
        </p:nvSpPr>
        <p:spPr>
          <a:xfrm>
            <a:off x="114490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7" name="Oval 406"/>
          <p:cNvSpPr/>
          <p:nvPr/>
        </p:nvSpPr>
        <p:spPr>
          <a:xfrm>
            <a:off x="114490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8" name="Oval 407"/>
          <p:cNvSpPr/>
          <p:nvPr/>
        </p:nvSpPr>
        <p:spPr>
          <a:xfrm>
            <a:off x="114490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9" name="Oval 408"/>
          <p:cNvSpPr/>
          <p:nvPr/>
        </p:nvSpPr>
        <p:spPr>
          <a:xfrm>
            <a:off x="114490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0" name="Oval 409"/>
          <p:cNvSpPr/>
          <p:nvPr/>
        </p:nvSpPr>
        <p:spPr>
          <a:xfrm>
            <a:off x="114490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1" name="Oval 410"/>
          <p:cNvSpPr/>
          <p:nvPr/>
        </p:nvSpPr>
        <p:spPr>
          <a:xfrm>
            <a:off x="114490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2" name="Oval 411"/>
          <p:cNvSpPr/>
          <p:nvPr/>
        </p:nvSpPr>
        <p:spPr>
          <a:xfrm>
            <a:off x="114490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3" name="Oval 412"/>
          <p:cNvSpPr/>
          <p:nvPr/>
        </p:nvSpPr>
        <p:spPr>
          <a:xfrm>
            <a:off x="114490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4" name="Oval 413"/>
          <p:cNvSpPr/>
          <p:nvPr/>
        </p:nvSpPr>
        <p:spPr>
          <a:xfrm>
            <a:off x="114490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5" name="Oval 414"/>
          <p:cNvSpPr/>
          <p:nvPr/>
        </p:nvSpPr>
        <p:spPr>
          <a:xfrm>
            <a:off x="114490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6" name="Oval 415"/>
          <p:cNvSpPr/>
          <p:nvPr/>
        </p:nvSpPr>
        <p:spPr>
          <a:xfrm>
            <a:off x="114490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7" name="Oval 416"/>
          <p:cNvSpPr/>
          <p:nvPr/>
        </p:nvSpPr>
        <p:spPr>
          <a:xfrm>
            <a:off x="114490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07632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7632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7632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7632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9728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9728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9728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1823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11823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1823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1823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3919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3919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13919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3919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6014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6014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6014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6014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8110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8110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8110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18110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609725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133725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609725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90900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609725"/>
            <a:ext cx="2614612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95662" y="1609725"/>
            <a:ext cx="2614612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725" y="1609725"/>
            <a:ext cx="2614612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67788" y="1609725"/>
            <a:ext cx="2614612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[Методики и авторы, выборка: сколько человек и какого возраста, статистика]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14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514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143125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показало исследование]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43050"/>
            <a:ext cx="3238500" cy="3562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[Какие методики применены]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[Какая связь выявлена]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[Значимость: критерий и уровень]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44780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[Показатель по группам, баллы]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924050"/>
          <a:ext cx="7505700" cy="32766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связи выявлены]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438400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Связан с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Коэффициент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Значимость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[Шкала 1]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[Шкала 2]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[r = 0,00]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[p &lt; 0,05]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[Шкала 3]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[Шкала 4]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[r = 0,00]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[p &lt; 0,01]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447800"/>
            <a:ext cx="5429250" cy="22479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153150" y="1447800"/>
            <a:ext cx="5429250" cy="22479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[Главная проблема из анализа]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600" y="3810000"/>
            <a:ext cx="5429250" cy="22479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53150" y="3810000"/>
            <a:ext cx="5429250" cy="22479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4478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419350"/>
            <a:ext cx="3422650" cy="2762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4478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419350"/>
            <a:ext cx="3422650" cy="2762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4478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419350"/>
            <a:ext cx="3422650" cy="2762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609725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133725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609725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90900"/>
            <a:ext cx="5772912" cy="1647825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669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95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575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86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481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76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Точки">
      <a:dk1>
        <a:srgbClr val="24291A"/>
      </a:dk1>
      <a:lt1>
        <a:srgbClr val="FFFFFF"/>
      </a:lt1>
      <a:dk2>
        <a:srgbClr val="656E50"/>
      </a:dk2>
      <a:lt2>
        <a:srgbClr val="EEF2E0"/>
      </a:lt2>
      <a:accent1>
        <a:srgbClr val="6B7F2A"/>
      </a:accent1>
      <a:accent2>
        <a:srgbClr val="A5B84F"/>
      </a:accent2>
      <a:accent3>
        <a:srgbClr val="DCE3C4"/>
      </a:accent3>
      <a:accent4>
        <a:srgbClr val="C76B29"/>
      </a:accent4>
      <a:accent5>
        <a:srgbClr val="A5B84F"/>
      </a:accent5>
      <a:accent6>
        <a:srgbClr val="6B7F2A"/>
      </a:accent6>
      <a:hlink>
        <a:srgbClr val="6B7F2A"/>
      </a:hlink>
      <a:folHlink>
        <a:srgbClr val="656E50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психология.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