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477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477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7772400" y="762000"/>
            <a:ext cx="3505200" cy="704850"/>
          </a:xfrm>
          <a:custGeom>
            <a:avLst/>
            <a:gdLst/>
            <a:ahLst/>
            <a:cxnLst/>
            <a:rect l="l" t="t" r="r" b="b"/>
            <a:pathLst>
              <a:path w="3505200" h="704850">
                <a:moveTo>
                  <a:pt x="0" y="704850"/>
                </a:moveTo>
                <a:lnTo>
                  <a:pt x="1752600" y="0"/>
                </a:lnTo>
                <a:lnTo>
                  <a:pt x="3505200" y="7048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0" y="1524000"/>
            <a:ext cx="3505200" cy="15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905750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831036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756321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81607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772400" y="5924550"/>
            <a:ext cx="3505200" cy="171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477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477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7772400" y="762000"/>
            <a:ext cx="3505200" cy="704850"/>
          </a:xfrm>
          <a:custGeom>
            <a:avLst/>
            <a:gdLst/>
            <a:ahLst/>
            <a:cxnLst/>
            <a:rect l="l" t="t" r="r" b="b"/>
            <a:pathLst>
              <a:path w="3505200" h="704850">
                <a:moveTo>
                  <a:pt x="0" y="704850"/>
                </a:moveTo>
                <a:lnTo>
                  <a:pt x="1752600" y="0"/>
                </a:lnTo>
                <a:lnTo>
                  <a:pt x="3505200" y="7048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72400" y="1524000"/>
            <a:ext cx="3505200" cy="152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905750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831036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756321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81607" y="1752600"/>
            <a:ext cx="462643" cy="409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772400" y="5924550"/>
            <a:ext cx="3505200" cy="171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90500" y="0"/>
            <a:ext cx="285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05865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972925" y="0"/>
            <a:ext cx="285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477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8115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0515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81150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81150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62325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62325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81150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81150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581150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581150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581150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581150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581150"/>
            <a:ext cx="2614612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581150"/>
            <a:ext cx="26146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[Формально-юридический и сравнительно-правовой метод, анализ судебной практики]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8590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8590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8590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8590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1455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показала судебная практика]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85900"/>
            <a:ext cx="3238500" cy="3619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 суды решают такие споры]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[Где практика расходится]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[Какие дела изучены, сколько]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906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[Исход дел по изученной выборке, %]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66900"/>
          <a:ext cx="7505700" cy="33337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нормы регулируют вопрос]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1455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Норма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установлено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В чём проблема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[Статья, акт]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[Содержание]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[Пробел или коллизия]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[Статья, акт]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[Содержание]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[Пробел или коллизия]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[Статья, акт]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[Содержание]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[Пробел или коллизия]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 предлагается изменить норму]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14525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Действующая редакция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[Текст нормы]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14525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914525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Предлагаемая редакция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[Ваш текст нормы]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[Чем это поможет]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914525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9065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[Изменение закона]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622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[Какая норма и как меняется]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906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[Разъяснение]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622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следует уточнить для судов]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906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[Практика]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622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изменить в работе органа]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[На чём основана оценка]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8115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0515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[Сколько споров или случаев затронет предложение. Если посчитать нельзя, замените слайд таблицей]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81150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Для граждан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[Что изменится]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81150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62325"/>
            <a:ext cx="5772912" cy="1647825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Для судов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[Что изменится]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62325"/>
            <a:ext cx="5772912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383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669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289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575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195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48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Колонны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юриспруденция.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