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99060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48150"/>
            <a:ext cx="99060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99060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248150"/>
            <a:ext cx="99060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990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609725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609725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609725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609725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609725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609725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609725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609725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1447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1447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51447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51447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29250" cy="22479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4780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447800"/>
            <a:ext cx="5429250" cy="22479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44780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810000"/>
            <a:ext cx="5429250" cy="22479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81000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810000"/>
            <a:ext cx="5429250" cy="22479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810000"/>
            <a:ext cx="542925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6097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6097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9090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9090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66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57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48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инимализм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