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809750"/>
            <a:ext cx="76200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989070"/>
            <a:ext cx="76200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286000" y="-1524000"/>
            <a:ext cx="7620000" cy="76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71500" y="571500"/>
            <a:ext cx="1047750" cy="10477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82250" y="4762500"/>
            <a:ext cx="1428750" cy="1428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809750"/>
            <a:ext cx="76200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3989070"/>
            <a:ext cx="76200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2286000" y="-1524000"/>
            <a:ext cx="7620000" cy="76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71500" y="571500"/>
            <a:ext cx="1047750" cy="10477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82250" y="4762500"/>
            <a:ext cx="1428750" cy="1428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1733550"/>
            <a:ext cx="7620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811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051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8115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6232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8115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8115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8115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8115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8590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145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323850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66900"/>
          <a:ext cx="7505700" cy="3333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145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90650"/>
            <a:ext cx="5429250" cy="227647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90650"/>
            <a:ext cx="5429250" cy="227647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81425"/>
            <a:ext cx="5429250" cy="227647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81425"/>
            <a:ext cx="5429250" cy="227647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906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906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906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811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051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8115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6232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383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669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289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575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19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48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Минимализм с засечками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