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0"/>
            <a:ext cx="2952750" cy="40005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50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1133475"/>
            <a:ext cx="3575304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4300" y="2657475"/>
            <a:ext cx="3384804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52004" y="1133475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52004" y="2914650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24300" y="4572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96225" y="4572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24300" y="29337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96225" y="2933700"/>
            <a:ext cx="3800475" cy="23050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SWOT, опрос сотрудников; организация и период]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924300" y="1038225"/>
            <a:ext cx="37623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934325" y="1038225"/>
            <a:ext cx="37623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24300" y="1666875"/>
          <a:ext cx="77724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/>
                <a:gridCol w="2487168"/>
                <a:gridCol w="2487168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552450"/>
            <a:ext cx="2667000" cy="45910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19900" y="457200"/>
            <a:ext cx="48768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19900" y="933450"/>
          <a:ext cx="4876800" cy="4305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показывают кадровые показатели]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924300" y="1666875"/>
          <a:ext cx="77724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/>
                <a:gridCol w="1658112"/>
                <a:gridCol w="1658112"/>
                <a:gridCol w="1658112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Численность, чел.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Текучесть кадров, %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Производительность, тыс. руб./чел.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 устроено управление и где проблема]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7810500" y="22288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162550" y="2552700"/>
            <a:ext cx="52959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16255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781050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458450" y="25527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867400" y="1428750"/>
            <a:ext cx="38862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[Руководитель организации]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24300" y="2876550"/>
            <a:ext cx="24765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[Подразделение]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мешает работать]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72250" y="2876550"/>
            <a:ext cx="24765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[Подразделение]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мешает работать]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20200" y="2876550"/>
            <a:ext cx="2476500" cy="161925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[Подразделение]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[Что мешает работать]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3924300" y="942975"/>
            <a:ext cx="26797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38600" y="1914525"/>
            <a:ext cx="23558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6470650" y="942975"/>
            <a:ext cx="26797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4950" y="1914525"/>
            <a:ext cx="23558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9017000" y="942975"/>
            <a:ext cx="26797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31300" y="1914525"/>
            <a:ext cx="23558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924300" y="1133475"/>
            <a:ext cx="3575304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4300" y="2657475"/>
            <a:ext cx="3384804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52004" y="1133475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52004" y="2914650"/>
            <a:ext cx="4044696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3924300" y="5391150"/>
            <a:ext cx="77724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4300" y="53911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924300" y="15906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67250" y="1419225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3924300" y="25812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7250" y="2409825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3924300" y="35718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0" y="3400425"/>
            <a:ext cx="70294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347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Синяя колонка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менеджмент.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