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SWOT, опрос сотрудников; организация и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показывают кадровые показатели]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Численность, чел.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Текучесть кадров, %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Производительность, тыс. руб./чел.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устроено управление и где проблема]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7051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289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9050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[Руководитель организации]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push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push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push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о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менеджмент.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