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381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381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381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381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381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[Источник и последствие]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[Источник и последствие]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bg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bg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bg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[Задача дословно: выявить, определить]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bg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Методы. [Анализ рынка, опрос покупателей, анализ конкурентов; число респондентов]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[Предмет дословно из введения]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[Какое определение или подход вы приняли и почему]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опрос покупателей]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[Какой канал приводит больше всего покупателей]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важнее всего для покупателей]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человек опрошено]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[Откуда узнали о компании, % ответов]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[Чем компания отличается от конкурентов]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[Что из таблицы важно: одна строка главная]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Критерий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[Компания]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Цена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Ассортимент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Сервис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[Оценка]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[Что можно использовать]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push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6" name="Chevron 5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8" name="Chevron 7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push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Было [00], станет [00]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Было [00], станет [00]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push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push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Яркий коралл">
      <a:dk1>
        <a:srgbClr val="2B2320"/>
      </a:dk1>
      <a:lt1>
        <a:srgbClr val="FFFFFF"/>
      </a:lt1>
      <a:dk2>
        <a:srgbClr val="75625A"/>
      </a:dk2>
      <a:lt2>
        <a:srgbClr val="FCEFEA"/>
      </a:lt2>
      <a:accent1>
        <a:srgbClr val="E2583E"/>
      </a:accent1>
      <a:accent2>
        <a:srgbClr val="F2986F"/>
      </a:accent2>
      <a:accent3>
        <a:srgbClr val="F2DBD1"/>
      </a:accent3>
      <a:accent4>
        <a:srgbClr val="2F6F7E"/>
      </a:accent4>
      <a:accent5>
        <a:srgbClr val="F2986F"/>
      </a:accent5>
      <a:accent6>
        <a:srgbClr val="E2583E"/>
      </a:accent6>
      <a:hlink>
        <a:srgbClr val="E2583E"/>
      </a:hlink>
      <a:folHlink>
        <a:srgbClr val="75625A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маркетинг.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