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Hexagon 3"/>
          <p:cNvSpPr/>
          <p:nvPr/>
        </p:nvSpPr>
        <p:spPr>
          <a:xfrm>
            <a:off x="6858000" y="1905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85800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52665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52665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86396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19531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195310" y="32766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53262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020127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53262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20127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53262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1020127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1086993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1153858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10869930" y="173355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153858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287589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1287589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1421320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1354455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1421320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Hexagon 3"/>
          <p:cNvSpPr/>
          <p:nvPr/>
        </p:nvSpPr>
        <p:spPr>
          <a:xfrm>
            <a:off x="6858000" y="1905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85800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52665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52665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86396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19531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195310" y="32766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53262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020127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53262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20127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53262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1020127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1086993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1153858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10869930" y="173355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153858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287589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1287589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1421320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1354455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1421320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Hexagon 2"/>
          <p:cNvSpPr/>
          <p:nvPr/>
        </p:nvSpPr>
        <p:spPr>
          <a:xfrm>
            <a:off x="10191750" y="-28575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Hexagon 3"/>
          <p:cNvSpPr/>
          <p:nvPr/>
        </p:nvSpPr>
        <p:spPr>
          <a:xfrm>
            <a:off x="10518648" y="9144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10191750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10845546" y="-28575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10845546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11499342" y="-28575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11826240" y="9144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11499342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12153138" y="46863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2480036" y="84582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оты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