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286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286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524750" y="4533519"/>
            <a:ext cx="900112" cy="22482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558212" y="3141726"/>
            <a:ext cx="900112" cy="36400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591675" y="3837622"/>
            <a:ext cx="900112" cy="2944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0625138" y="1428750"/>
            <a:ext cx="900112" cy="5353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781800"/>
            <a:ext cx="121920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286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286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7524750" y="4533519"/>
            <a:ext cx="900112" cy="22482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558212" y="3141726"/>
            <a:ext cx="900112" cy="36400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591675" y="3837622"/>
            <a:ext cx="900112" cy="29441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0625138" y="1428750"/>
            <a:ext cx="900112" cy="5353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0" y="6781800"/>
            <a:ext cx="121920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285750"/>
            <a:ext cx="10382250" cy="8763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6781800"/>
            <a:ext cx="121920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1000" y="285750"/>
            <a:ext cx="152400" cy="87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90550" y="285750"/>
            <a:ext cx="57150" cy="876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286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562100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43275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6210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95662" y="156210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725" y="156210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967788" y="1562100"/>
            <a:ext cx="2614612" cy="34290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[Анализ документов, статистика, опрос; организация и период данных]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46685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[Объект дословно из введения]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466850"/>
            <a:ext cx="5362575" cy="3619500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показал анализ, утверждением, а не названием раздела]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 чём говорит график: рост, спад, разрыв]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причина, которую вы нашли]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[Рисунок в работе: рис. N]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показатели изменились сильнее всего]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1]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[Год 2]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Изменение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[-00 %]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[Показатель, единица]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[+00 %]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проблемы выявлены]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352550"/>
            <a:ext cx="5429250" cy="22955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Сильные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работает и что сохранить]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153150" y="1352550"/>
            <a:ext cx="5429250" cy="2295525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Слабые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[Главная проблема из анализа]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600" y="3762375"/>
            <a:ext cx="5429250" cy="22955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Возможности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можно использовать]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53150" y="3762375"/>
            <a:ext cx="5429250" cy="22955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Угрозы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[Чего опасаться]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3716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1]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2]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3716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[Мера 3]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34315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62100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86100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562100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43275"/>
            <a:ext cx="5772912" cy="1647825"/>
          </a:xfrm>
          <a:prstGeom prst="roundRect">
            <a:avLst>
              <a:gd name="adj" fmla="val 6000"/>
            </a:avLst>
          </a:prstGeom>
          <a:noFill/>
          <a:ln w="15875">
            <a:solidFill>
              <a:schemeClr val="accent3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9600" y="20193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30099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400050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Деловой график">
      <a:dk1>
        <a:srgbClr val="14291F"/>
      </a:dk1>
      <a:lt1>
        <a:srgbClr val="FFFFFF"/>
      </a:lt1>
      <a:dk2>
        <a:srgbClr val="5A7065"/>
      </a:dk2>
      <a:lt2>
        <a:srgbClr val="E9F4EE"/>
      </a:lt2>
      <a:accent1>
        <a:srgbClr val="1F7A57"/>
      </a:accent1>
      <a:accent2>
        <a:srgbClr val="5DB08A"/>
      </a:accent2>
      <a:accent3>
        <a:srgbClr val="CFE3D8"/>
      </a:accent3>
      <a:accent4>
        <a:srgbClr val="E0A526"/>
      </a:accent4>
      <a:accent5>
        <a:srgbClr val="5DB08A"/>
      </a:accent5>
      <a:accent6>
        <a:srgbClr val="1F7A57"/>
      </a:accent6>
      <a:hlink>
        <a:srgbClr val="1F7A57"/>
      </a:hlink>
      <a:folHlink>
        <a:srgbClr val="5A7065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