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99060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48150"/>
            <a:ext cx="99060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99060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248150"/>
            <a:ext cx="99060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990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Чёрно-белый">
      <a:dk1>
        <a:srgbClr val="000000"/>
      </a:dk1>
      <a:lt1>
        <a:srgbClr val="FFFFFF"/>
      </a:lt1>
      <a:dk2>
        <a:srgbClr val="555555"/>
      </a:dk2>
      <a:lt2>
        <a:srgbClr val="F1F1F1"/>
      </a:lt2>
      <a:accent1>
        <a:srgbClr val="000000"/>
      </a:accent1>
      <a:accent2>
        <a:srgbClr val="555555"/>
      </a:accent2>
      <a:accent3>
        <a:srgbClr val="CCCCCC"/>
      </a:accent3>
      <a:accent4>
        <a:srgbClr val="999999"/>
      </a:accent4>
      <a:accent5>
        <a:srgbClr val="555555"/>
      </a:accent5>
      <a:accent6>
        <a:srgbClr val="000000"/>
      </a:accent6>
      <a:hlink>
        <a:srgbClr val="000000"/>
      </a:hlink>
      <a:folHlink>
        <a:srgbClr val="55555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