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занятия]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[Группа, детский сад,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ДЕТСКИЙ САД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зелёная">
      <a:dk1>
        <a:srgbClr val="2B3A2C"/>
      </a:dk1>
      <a:lt1>
        <a:srgbClr val="F7FBF5"/>
      </a:lt1>
      <a:dk2>
        <a:srgbClr val="6B7D6C"/>
      </a:dk2>
      <a:lt2>
        <a:srgbClr val="E8F3E4"/>
      </a:lt2>
      <a:accent1>
        <a:srgbClr val="8FBF88"/>
      </a:accent1>
      <a:accent2>
        <a:srgbClr val="C3DDB9"/>
      </a:accent2>
      <a:accent3>
        <a:srgbClr val="DCE9D6"/>
      </a:accent3>
      <a:accent4>
        <a:srgbClr val="F2C59A"/>
      </a:accent4>
      <a:accent5>
        <a:srgbClr val="C3DDB9"/>
      </a:accent5>
      <a:accent6>
        <a:srgbClr val="8FBF88"/>
      </a:accent6>
      <a:hlink>
        <a:srgbClr val="8FBF88"/>
      </a:hlink>
      <a:folHlink>
        <a:srgbClr val="6B7D6C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детского сада.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