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удалите, нужный скопируйте: правая кнопка, «Дублировать слайд».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38250"/>
            <a:ext cx="6286500" cy="236220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771900"/>
            <a:ext cx="6286500" cy="144780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Sun 3"/>
          <p:cNvSpPr/>
          <p:nvPr/>
        </p:nvSpPr>
        <p:spPr>
          <a:xfrm>
            <a:off x="9144000" y="381000"/>
            <a:ext cx="2190750" cy="2190750"/>
          </a:xfrm>
          <a:prstGeom prst="sun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Cloud 4"/>
          <p:cNvSpPr/>
          <p:nvPr/>
        </p:nvSpPr>
        <p:spPr>
          <a:xfrm>
            <a:off x="6667500" y="1619250"/>
            <a:ext cx="3048000" cy="1809750"/>
          </a:xfrm>
          <a:prstGeom prst="cloud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Cloud 5"/>
          <p:cNvSpPr/>
          <p:nvPr/>
        </p:nvSpPr>
        <p:spPr>
          <a:xfrm>
            <a:off x="9144000" y="3429000"/>
            <a:ext cx="3238500" cy="1905000"/>
          </a:xfrm>
          <a:prstGeom prst="cloud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Cloud 6"/>
          <p:cNvSpPr/>
          <p:nvPr/>
        </p:nvSpPr>
        <p:spPr>
          <a:xfrm>
            <a:off x="381000" y="5334000"/>
            <a:ext cx="2476500" cy="1428750"/>
          </a:xfrm>
          <a:prstGeom prst="cloud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 rot="1006497">
            <a:off x="11165909" y="5200041"/>
            <a:ext cx="428937" cy="428937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 rot="320405">
            <a:off x="10044620" y="5465788"/>
            <a:ext cx="382823" cy="382823"/>
          </a:xfrm>
          <a:prstGeom prst="star5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 rot="669036">
            <a:off x="7907631" y="5607916"/>
            <a:ext cx="350391" cy="350391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 rot="20904722">
            <a:off x="11164689" y="5683153"/>
            <a:ext cx="437064" cy="437064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 rot="21240045">
            <a:off x="7357997" y="5697943"/>
            <a:ext cx="236128" cy="236128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 rot="20171574">
            <a:off x="9424305" y="5711451"/>
            <a:ext cx="415474" cy="415474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 rot="523439">
            <a:off x="7823418" y="5721082"/>
            <a:ext cx="296734" cy="296734"/>
          </a:xfrm>
          <a:prstGeom prst="star5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38250"/>
            <a:ext cx="6286500" cy="236220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3771900"/>
            <a:ext cx="6286500" cy="144780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un 3"/>
          <p:cNvSpPr/>
          <p:nvPr/>
        </p:nvSpPr>
        <p:spPr>
          <a:xfrm>
            <a:off x="9144000" y="381000"/>
            <a:ext cx="2190750" cy="2190750"/>
          </a:xfrm>
          <a:prstGeom prst="sun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Cloud 4"/>
          <p:cNvSpPr/>
          <p:nvPr/>
        </p:nvSpPr>
        <p:spPr>
          <a:xfrm>
            <a:off x="6667500" y="1619250"/>
            <a:ext cx="3048000" cy="1809750"/>
          </a:xfrm>
          <a:prstGeom prst="cloud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Cloud 5"/>
          <p:cNvSpPr/>
          <p:nvPr/>
        </p:nvSpPr>
        <p:spPr>
          <a:xfrm>
            <a:off x="9144000" y="3429000"/>
            <a:ext cx="3238500" cy="1905000"/>
          </a:xfrm>
          <a:prstGeom prst="cloud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Cloud 6"/>
          <p:cNvSpPr/>
          <p:nvPr/>
        </p:nvSpPr>
        <p:spPr>
          <a:xfrm>
            <a:off x="381000" y="5334000"/>
            <a:ext cx="2476500" cy="1428750"/>
          </a:xfrm>
          <a:prstGeom prst="cloud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 rot="1006497">
            <a:off x="11165909" y="5200041"/>
            <a:ext cx="428937" cy="428937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 rot="320405">
            <a:off x="10044620" y="5465788"/>
            <a:ext cx="382823" cy="382823"/>
          </a:xfrm>
          <a:prstGeom prst="star5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 rot="669036">
            <a:off x="7907631" y="5607916"/>
            <a:ext cx="350391" cy="350391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 rot="20904722">
            <a:off x="11164689" y="5683153"/>
            <a:ext cx="437064" cy="437064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 rot="21240045">
            <a:off x="7357997" y="5697943"/>
            <a:ext cx="236128" cy="236128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 rot="20171574">
            <a:off x="9424305" y="5711451"/>
            <a:ext cx="415474" cy="415474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 rot="523439">
            <a:off x="7823418" y="5721082"/>
            <a:ext cx="296734" cy="296734"/>
          </a:xfrm>
          <a:prstGeom prst="star5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9906000" cy="800100"/>
          </a:xfrm>
        </p:spPr>
        <p:txBody>
          <a:bodyPr lIns="0" tIns="0" rIns="0" bIns="0" anchor="b" wrap="square">
            <a:norm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oud 2"/>
          <p:cNvSpPr/>
          <p:nvPr/>
        </p:nvSpPr>
        <p:spPr>
          <a:xfrm>
            <a:off x="10382250" y="-152400"/>
            <a:ext cx="1619250" cy="914400"/>
          </a:xfrm>
          <a:prstGeom prst="cloud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Sun 3"/>
          <p:cNvSpPr/>
          <p:nvPr/>
        </p:nvSpPr>
        <p:spPr>
          <a:xfrm>
            <a:off x="171450" y="6229350"/>
            <a:ext cx="514350" cy="514350"/>
          </a:xfrm>
          <a:prstGeom prst="sun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715000" y="1181100"/>
            <a:ext cx="762000" cy="38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занятия]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[Группа, детский сад, дата]</a:t>
            </a:r>
          </a:p>
          <a:p>
            <a:pPr>
              <a:spcBef>
                <a:spcPts val="1000"/>
              </a:spcBef>
            </a:pPr>
            <a:r>
              <a:rPr b="1"/>
              <a:t>[Воспитатель или учитель]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62050"/>
            <a:ext cx="6286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ДЕТСКИЙ САД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[Кто это или что это?]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90650"/>
            <a:ext cx="5486400" cy="46672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[Большая яркая картинка]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90650"/>
            <a:ext cx="5200650" cy="46672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[Простыми словами]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[Чем интересно]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Посмотрим и назовём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200977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[Предмет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[Какой он?]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24350" y="200977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[Предмет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[Какой он?]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39100" y="200977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[Предмет 3]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[Какой он?]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Загадка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90650"/>
            <a:ext cx="1238250" cy="114300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000" b="1" i="0">
                <a:solidFill>
                  <a:schemeClr val="accent1"/>
                </a:solidFill>
                <a:latin typeface="+mj-lt"/>
              </a:rPr>
              <a:t>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66850" y="1771650"/>
            <a:ext cx="9925050" cy="3619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800" b="0" i="1">
                <a:solidFill>
                  <a:schemeClr val="tx1"/>
                </a:solidFill>
                <a:latin typeface="+mj-lt"/>
              </a:rPr>
              <a:t>[Текст загадки]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6850" y="5486400"/>
            <a:ext cx="9925050" cy="381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1" i="0">
                <a:solidFill>
                  <a:schemeClr val="tx2"/>
                </a:solidFill>
              </a:rPr>
              <a:t>[Ответ покажите на следующем слайде]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Ответ: [отгадка]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90650"/>
            <a:ext cx="5486400" cy="46672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[Картинка-отгадка]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90650"/>
            <a:ext cx="5200650" cy="46672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[Что мы о нём знаем]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Сделаем сами</a:t>
            </a:r>
          </a:p>
        </p:txBody>
      </p:sp>
      <p:sp>
        <p:nvSpPr>
          <p:cNvPr id="3" name="Pentagon 2"/>
          <p:cNvSpPr/>
          <p:nvPr/>
        </p:nvSpPr>
        <p:spPr>
          <a:xfrm>
            <a:off x="609600" y="1819275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Возьми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900" y="279082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нужно]</a:t>
            </a:r>
          </a:p>
        </p:txBody>
      </p:sp>
      <p:sp>
        <p:nvSpPr>
          <p:cNvPr id="5" name="Chevron 4"/>
          <p:cNvSpPr/>
          <p:nvPr/>
        </p:nvSpPr>
        <p:spPr>
          <a:xfrm>
            <a:off x="4222750" y="1819275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Сделай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37050" y="279082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[Как]</a:t>
            </a:r>
          </a:p>
        </p:txBody>
      </p:sp>
      <p:sp>
        <p:nvSpPr>
          <p:cNvPr id="7" name="Chevron 6"/>
          <p:cNvSpPr/>
          <p:nvPr/>
        </p:nvSpPr>
        <p:spPr>
          <a:xfrm>
            <a:off x="7835900" y="1819275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Покажи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0200" y="279082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получилось]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Молодцы!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[До новых встреч]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Облака и солнце">
      <a:dk1>
        <a:srgbClr val="2A2550"/>
      </a:dk1>
      <a:lt1>
        <a:srgbClr val="FFFFFF"/>
      </a:lt1>
      <a:dk2>
        <a:srgbClr val="6C6790"/>
      </a:dk2>
      <a:lt2>
        <a:srgbClr val="FFF3D1"/>
      </a:lt2>
      <a:accent1>
        <a:srgbClr val="FF7A59"/>
      </a:accent1>
      <a:accent2>
        <a:srgbClr val="4CC9F0"/>
      </a:accent2>
      <a:accent3>
        <a:srgbClr val="FDE6B0"/>
      </a:accent3>
      <a:accent4>
        <a:srgbClr val="7BD389"/>
      </a:accent4>
      <a:accent5>
        <a:srgbClr val="4CC9F0"/>
      </a:accent5>
      <a:accent6>
        <a:srgbClr val="FF7A59"/>
      </a:accent6>
      <a:hlink>
        <a:srgbClr val="FF7A59"/>
      </a:hlink>
      <a:folHlink>
        <a:srgbClr val="6C6790"/>
      </a:folHlink>
    </a:clrScheme>
    <a:fontScheme name="Scribo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Для детского сада.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