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809750"/>
            <a:ext cx="9334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989070"/>
            <a:ext cx="9334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377161">
            <a:off x="6530597" y="386961"/>
            <a:ext cx="192282" cy="19228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20802993">
            <a:off x="158575" y="911729"/>
            <a:ext cx="149578" cy="14957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417204">
            <a:off x="5554789" y="717959"/>
            <a:ext cx="379921" cy="37992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723756">
            <a:off x="7631882" y="926725"/>
            <a:ext cx="170650" cy="17065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21003803">
            <a:off x="761486" y="711694"/>
            <a:ext cx="299625" cy="29962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1136438">
            <a:off x="10430443" y="518710"/>
            <a:ext cx="141030" cy="141030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1433863">
            <a:off x="10944306" y="366544"/>
            <a:ext cx="310204" cy="31020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0750961">
            <a:off x="10394314" y="85097"/>
            <a:ext cx="365048" cy="36504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1729">
            <a:off x="5155236" y="542551"/>
            <a:ext cx="372451" cy="37245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1212605">
            <a:off x="4197974" y="590539"/>
            <a:ext cx="228910" cy="22891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 rot="513821">
            <a:off x="11044938" y="801597"/>
            <a:ext cx="302243" cy="302243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207323">
            <a:off x="10343364" y="1026860"/>
            <a:ext cx="173742" cy="17374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 rot="20355556">
            <a:off x="11533329" y="5583624"/>
            <a:ext cx="206769" cy="206769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 rot="21477401">
            <a:off x="11968077" y="5683724"/>
            <a:ext cx="213484" cy="21348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 rot="20368697">
            <a:off x="5896186" y="5650057"/>
            <a:ext cx="280097" cy="280097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1206193">
            <a:off x="239552" y="5754589"/>
            <a:ext cx="209190" cy="20919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 rot="20289266">
            <a:off x="1357479" y="5732208"/>
            <a:ext cx="256114" cy="25611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573902">
            <a:off x="4472826" y="6152582"/>
            <a:ext cx="334191" cy="3341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20526414">
            <a:off x="7730065" y="6451642"/>
            <a:ext cx="294491" cy="2944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1338133">
            <a:off x="11388380" y="6052082"/>
            <a:ext cx="154197" cy="15419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21170090">
            <a:off x="8653376" y="6405268"/>
            <a:ext cx="320847" cy="32084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 rot="570544">
            <a:off x="1589243" y="6201979"/>
            <a:ext cx="417715" cy="41771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20692944">
            <a:off x="11239694" y="6330109"/>
            <a:ext cx="360740" cy="36074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5-Point Star 27"/>
          <p:cNvSpPr/>
          <p:nvPr/>
        </p:nvSpPr>
        <p:spPr>
          <a:xfrm rot="1209662">
            <a:off x="6349940" y="6064842"/>
            <a:ext cx="181979" cy="181979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5-Point Star 28"/>
          <p:cNvSpPr/>
          <p:nvPr/>
        </p:nvSpPr>
        <p:spPr>
          <a:xfrm rot="20135749">
            <a:off x="8341427" y="5678035"/>
            <a:ext cx="297677" cy="29767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1002949">
            <a:off x="3188097" y="5930661"/>
            <a:ext cx="244505" cy="24450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1809750"/>
            <a:ext cx="9334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750" y="3989070"/>
            <a:ext cx="9334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377161">
            <a:off x="6530597" y="386961"/>
            <a:ext cx="192282" cy="19228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20802993">
            <a:off x="158575" y="911729"/>
            <a:ext cx="149578" cy="14957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417204">
            <a:off x="5554789" y="717959"/>
            <a:ext cx="379921" cy="37992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723756">
            <a:off x="7631882" y="926725"/>
            <a:ext cx="170650" cy="17065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21003803">
            <a:off x="761486" y="711694"/>
            <a:ext cx="299625" cy="29962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1136438">
            <a:off x="10430443" y="518710"/>
            <a:ext cx="141030" cy="141030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1433863">
            <a:off x="10944306" y="366544"/>
            <a:ext cx="310204" cy="31020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0750961">
            <a:off x="10394314" y="85097"/>
            <a:ext cx="365048" cy="36504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1729">
            <a:off x="5155236" y="542551"/>
            <a:ext cx="372451" cy="37245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1212605">
            <a:off x="4197974" y="590539"/>
            <a:ext cx="228910" cy="22891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 rot="513821">
            <a:off x="11044938" y="801597"/>
            <a:ext cx="302243" cy="302243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207323">
            <a:off x="10343364" y="1026860"/>
            <a:ext cx="173742" cy="17374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 rot="20355556">
            <a:off x="11533329" y="5583624"/>
            <a:ext cx="206769" cy="206769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 rot="21477401">
            <a:off x="11968077" y="5683724"/>
            <a:ext cx="213484" cy="21348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 rot="20368697">
            <a:off x="5896186" y="5650057"/>
            <a:ext cx="280097" cy="280097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1206193">
            <a:off x="239552" y="5754589"/>
            <a:ext cx="209190" cy="20919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 rot="20289266">
            <a:off x="1357479" y="5732208"/>
            <a:ext cx="256114" cy="25611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573902">
            <a:off x="4472826" y="6152582"/>
            <a:ext cx="334191" cy="3341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20526414">
            <a:off x="7730065" y="6451642"/>
            <a:ext cx="294491" cy="2944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1338133">
            <a:off x="11388380" y="6052082"/>
            <a:ext cx="154197" cy="15419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21170090">
            <a:off x="8653376" y="6405268"/>
            <a:ext cx="320847" cy="32084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 rot="570544">
            <a:off x="1589243" y="6201979"/>
            <a:ext cx="417715" cy="41771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20692944">
            <a:off x="11239694" y="6330109"/>
            <a:ext cx="360740" cy="36074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5-Point Star 27"/>
          <p:cNvSpPr/>
          <p:nvPr/>
        </p:nvSpPr>
        <p:spPr>
          <a:xfrm rot="1209662">
            <a:off x="6349940" y="6064842"/>
            <a:ext cx="181979" cy="181979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5-Point Star 28"/>
          <p:cNvSpPr/>
          <p:nvPr/>
        </p:nvSpPr>
        <p:spPr>
          <a:xfrm rot="20135749">
            <a:off x="8341427" y="5678035"/>
            <a:ext cx="297677" cy="29767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1002949">
            <a:off x="3188097" y="5930661"/>
            <a:ext cx="244505" cy="24450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9525000" cy="7620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5-Point Star 2"/>
          <p:cNvSpPr/>
          <p:nvPr/>
        </p:nvSpPr>
        <p:spPr>
          <a:xfrm rot="20101355">
            <a:off x="11467028" y="370583"/>
            <a:ext cx="250318" cy="250318"/>
          </a:xfrm>
          <a:prstGeom prst="star5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5-Point Star 3"/>
          <p:cNvSpPr/>
          <p:nvPr/>
        </p:nvSpPr>
        <p:spPr>
          <a:xfrm rot="810420">
            <a:off x="10728103" y="554306"/>
            <a:ext cx="227940" cy="227940"/>
          </a:xfrm>
          <a:prstGeom prst="star5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114916">
            <a:off x="11495909" y="584301"/>
            <a:ext cx="161054" cy="161054"/>
          </a:xfrm>
          <a:prstGeom prst="star5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20896563">
            <a:off x="10130420" y="422770"/>
            <a:ext cx="231238" cy="231238"/>
          </a:xfrm>
          <a:prstGeom prst="star5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20379404">
            <a:off x="11175480" y="587171"/>
            <a:ext cx="252037" cy="252037"/>
          </a:xfrm>
          <a:prstGeom prst="star5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20691486">
            <a:off x="11429477" y="345884"/>
            <a:ext cx="251508" cy="251508"/>
          </a:xfrm>
          <a:prstGeom prst="star5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Snip Single Corner Rectangle 8"/>
          <p:cNvSpPr/>
          <p:nvPr/>
        </p:nvSpPr>
        <p:spPr>
          <a:xfrm>
            <a:off x="0" y="266700"/>
            <a:ext cx="10572750" cy="8763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[Группа или класс, дата]</a:t>
            </a:r>
          </a:p>
          <a:p>
            <a:pPr>
              <a:spcBef>
                <a:spcPts val="1000"/>
              </a:spcBef>
            </a:pPr>
            <a:r>
              <a:rPr b="1"/>
              <a:t>[Воспитатель или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750" y="1733550"/>
            <a:ext cx="9334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ДЛЯ ДЕТЕЙ</a:t>
            </a:r>
          </a:p>
        </p:txBody>
      </p:sp>
    </p:spTree>
  </p:cSld>
  <p:clrMapOvr>
    <a:masterClrMapping/>
  </p:clrMapOvr>
  <p:transition spd="med">
    <p:cover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[Кто это или что это?]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[Большая яркая картинка]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[Простыми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[Чем интересно]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cover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Посмотрим и назовём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cover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Загадка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33550"/>
            <a:ext cx="992505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[Текст загадки]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[Ответ покажите на следующем слайде]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cover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Ответ: [отгадка]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[Картинка-отгадка]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мы о нём знаем]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cover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Сделаем сами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Возьми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нужно]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Сделай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Покажи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получилось]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cover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Молодцы!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[До новых встреч]</a:t>
            </a:r>
          </a:p>
        </p:txBody>
      </p:sp>
    </p:spTree>
  </p:cSld>
  <p:clrMapOvr>
    <a:masterClrMapping/>
  </p:clrMapOvr>
  <p:transition spd="med">
    <p:cover dir="l"/>
  </p:transition>
</p:sld>
</file>

<file path=ppt/theme/theme1.xml><?xml version="1.0" encoding="utf-8"?>
<a:theme xmlns:a="http://schemas.openxmlformats.org/drawingml/2006/main" name="Office Theme">
  <a:themeElements>
    <a:clrScheme name="Scribo Звёздочки">
      <a:dk1>
        <a:srgbClr val="221C36"/>
      </a:dk1>
      <a:lt1>
        <a:srgbClr val="FFFFFF"/>
      </a:lt1>
      <a:dk2>
        <a:srgbClr val="655E7E"/>
      </a:dk2>
      <a:lt2>
        <a:srgbClr val="F1EEFA"/>
      </a:lt2>
      <a:accent1>
        <a:srgbClr val="5B3FA8"/>
      </a:accent1>
      <a:accent2>
        <a:srgbClr val="9179D6"/>
      </a:accent2>
      <a:accent3>
        <a:srgbClr val="DFD8F2"/>
      </a:accent3>
      <a:accent4>
        <a:srgbClr val="F0A93B"/>
      </a:accent4>
      <a:accent5>
        <a:srgbClr val="9179D6"/>
      </a:accent5>
      <a:accent6>
        <a:srgbClr val="5B3FA8"/>
      </a:accent6>
      <a:hlink>
        <a:srgbClr val="5B3FA8"/>
      </a:hlink>
      <a:folHlink>
        <a:srgbClr val="655E7E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детей.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