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0007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0007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048500" y="-95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639300" y="-95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934700" y="-9525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048500" y="13335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343900" y="133350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934700" y="13335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048500" y="2762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343900" y="2762250"/>
            <a:ext cx="1219200" cy="135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639300" y="276225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048500" y="41910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343900" y="41910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639300" y="41910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0934700" y="41910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343900" y="5619750"/>
            <a:ext cx="1219200" cy="135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639300" y="561975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934700" y="561975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0007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0007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048500" y="-95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639300" y="-95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934700" y="-9525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048500" y="13335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343900" y="133350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934700" y="13335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048500" y="2762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343900" y="2762250"/>
            <a:ext cx="1219200" cy="135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639300" y="276225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048500" y="41910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343900" y="41910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639300" y="41910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0934700" y="41910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343900" y="5619750"/>
            <a:ext cx="1219200" cy="135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639300" y="561975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934700" y="561975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oud 2"/>
          <p:cNvSpPr/>
          <p:nvPr/>
        </p:nvSpPr>
        <p:spPr>
          <a:xfrm>
            <a:off x="10382250" y="-152400"/>
            <a:ext cx="1619250" cy="914400"/>
          </a:xfrm>
          <a:prstGeom prst="cloud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Sun 3"/>
          <p:cNvSpPr/>
          <p:nvPr/>
        </p:nvSpPr>
        <p:spPr>
          <a:xfrm>
            <a:off x="171450" y="6229350"/>
            <a:ext cx="514350" cy="514350"/>
          </a:xfrm>
          <a:prstGeom prst="sun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[Название]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[Группа или класс, дата]</a:t>
            </a:r>
          </a:p>
          <a:p>
            <a:pPr>
              <a:spcBef>
                <a:spcPts val="1000"/>
              </a:spcBef>
            </a:pPr>
            <a:r>
              <a:rPr b="1"/>
              <a:t>[Воспитатель или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0007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ДЛЯ ДЕТЕЙ</a:t>
            </a:r>
          </a:p>
        </p:txBody>
      </p:sp>
    </p:spTree>
  </p:cSld>
  <p:clrMapOvr>
    <a:masterClrMapping/>
  </p:clrMapOvr>
  <p:transition spd="med">
    <p:push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[Кто это или что это?]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[Большая яркая картинка]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[Простыми словами]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[Чем интересно]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push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Посмотрим и назовём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2066925"/>
            <a:ext cx="35433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990725"/>
            <a:ext cx="3543300" cy="3429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[Предмет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[Какой он?]</a:t>
            </a:r>
          </a:p>
        </p:txBody>
      </p:sp>
      <p:sp>
        <p:nvSpPr>
          <p:cNvPr id="5" name="Rectangle 4"/>
          <p:cNvSpPr/>
          <p:nvPr/>
        </p:nvSpPr>
        <p:spPr>
          <a:xfrm>
            <a:off x="4400550" y="2066925"/>
            <a:ext cx="35433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324350" y="1990725"/>
            <a:ext cx="3543300" cy="3429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[Предмет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[Какой он?]</a:t>
            </a:r>
          </a:p>
        </p:txBody>
      </p:sp>
      <p:sp>
        <p:nvSpPr>
          <p:cNvPr id="7" name="Rectangle 6"/>
          <p:cNvSpPr/>
          <p:nvPr/>
        </p:nvSpPr>
        <p:spPr>
          <a:xfrm>
            <a:off x="8115300" y="2066925"/>
            <a:ext cx="35433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039100" y="1990725"/>
            <a:ext cx="3543300" cy="3429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[Предмет 3]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[Какой он?]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push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Загадка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238250" cy="114300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000" b="1" i="0">
                <a:solidFill>
                  <a:schemeClr val="accent1"/>
                </a:solidFill>
                <a:latin typeface="+mj-lt"/>
              </a:rPr>
              <a:t>«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66850" y="1733550"/>
            <a:ext cx="992505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800" b="0" i="1">
                <a:solidFill>
                  <a:schemeClr val="tx1"/>
                </a:solidFill>
                <a:latin typeface="+mj-lt"/>
              </a:rPr>
              <a:t>[Текст загадки]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66850" y="5486400"/>
            <a:ext cx="9925050" cy="381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1" i="0">
                <a:solidFill>
                  <a:schemeClr val="tx2"/>
                </a:solidFill>
              </a:rPr>
              <a:t>[Ответ покажите на следующем слайде]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push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Ответ: [отгадка]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[Картинка-отгадка]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мы о нём знаем]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push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Сделаем сами</a:t>
            </a:r>
          </a:p>
        </p:txBody>
      </p:sp>
      <p:sp>
        <p:nvSpPr>
          <p:cNvPr id="3" name="Pentagon 2"/>
          <p:cNvSpPr/>
          <p:nvPr/>
        </p:nvSpPr>
        <p:spPr>
          <a:xfrm>
            <a:off x="609600" y="1800225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Возьми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нужно]</a:t>
            </a:r>
          </a:p>
        </p:txBody>
      </p:sp>
      <p:sp>
        <p:nvSpPr>
          <p:cNvPr id="5" name="Chevron 4"/>
          <p:cNvSpPr/>
          <p:nvPr/>
        </p:nvSpPr>
        <p:spPr>
          <a:xfrm>
            <a:off x="4222750" y="180022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Сделай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3705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[Как]</a:t>
            </a:r>
          </a:p>
        </p:txBody>
      </p:sp>
      <p:sp>
        <p:nvSpPr>
          <p:cNvPr id="7" name="Chevron 6"/>
          <p:cNvSpPr/>
          <p:nvPr/>
        </p:nvSpPr>
        <p:spPr>
          <a:xfrm>
            <a:off x="7835900" y="1800225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Покажи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0200" y="2771775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[Что получилось]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push dir="l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Молодцы!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[До новых встреч]</a:t>
            </a:r>
          </a:p>
        </p:txBody>
      </p:sp>
    </p:spTree>
  </p:cSld>
  <p:clrMapOvr>
    <a:masterClrMapping/>
  </p:clrMapOvr>
  <p:transition spd="med">
    <p:push dir="l"/>
  </p:transition>
</p:sld>
</file>

<file path=ppt/theme/theme1.xml><?xml version="1.0" encoding="utf-8"?>
<a:theme xmlns:a="http://schemas.openxmlformats.org/drawingml/2006/main" name="Office Theme">
  <a:themeElements>
    <a:clrScheme name="Scribo Весёлые блоки">
      <a:dk1>
        <a:srgbClr val="2A2550"/>
      </a:dk1>
      <a:lt1>
        <a:srgbClr val="FFFFFF"/>
      </a:lt1>
      <a:dk2>
        <a:srgbClr val="6C6790"/>
      </a:dk2>
      <a:lt2>
        <a:srgbClr val="FFF3D1"/>
      </a:lt2>
      <a:accent1>
        <a:srgbClr val="FF7A59"/>
      </a:accent1>
      <a:accent2>
        <a:srgbClr val="4CC9F0"/>
      </a:accent2>
      <a:accent3>
        <a:srgbClr val="FDE6B0"/>
      </a:accent3>
      <a:accent4>
        <a:srgbClr val="7BD389"/>
      </a:accent4>
      <a:accent5>
        <a:srgbClr val="4CC9F0"/>
      </a:accent5>
      <a:accent6>
        <a:srgbClr val="FF7A59"/>
      </a:accent6>
      <a:hlink>
        <a:srgbClr val="FF7A59"/>
      </a:hlink>
      <a:folHlink>
        <a:srgbClr val="6C6790"/>
      </a:folHlink>
    </a:clrScheme>
    <a:fontScheme name="Scribo">
      <a:maj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Для детей.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